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2" r:id="rId2"/>
  </p:sldMasterIdLst>
  <p:notesMasterIdLst>
    <p:notesMasterId r:id="rId18"/>
  </p:notesMasterIdLst>
  <p:sldIdLst>
    <p:sldId id="256" r:id="rId3"/>
    <p:sldId id="573" r:id="rId4"/>
    <p:sldId id="701" r:id="rId5"/>
    <p:sldId id="697" r:id="rId6"/>
    <p:sldId id="744" r:id="rId7"/>
    <p:sldId id="724" r:id="rId8"/>
    <p:sldId id="718" r:id="rId9"/>
    <p:sldId id="708" r:id="rId10"/>
    <p:sldId id="722" r:id="rId11"/>
    <p:sldId id="735" r:id="rId12"/>
    <p:sldId id="714" r:id="rId13"/>
    <p:sldId id="736" r:id="rId14"/>
    <p:sldId id="743" r:id="rId15"/>
    <p:sldId id="742" r:id="rId16"/>
    <p:sldId id="740" r:id="rId17"/>
  </p:sldIdLst>
  <p:sldSz cx="12192000" cy="6858000"/>
  <p:notesSz cx="6858000" cy="9144000"/>
  <p:custDataLst>
    <p:tags r:id="rId19"/>
  </p:custData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an R. Evangelista dos Santos" initials="AREdS" lastIdx="1" clrIdx="0">
    <p:extLst>
      <p:ext uri="{19B8F6BF-5375-455C-9EA6-DF929625EA0E}">
        <p15:presenceInfo xmlns:p15="http://schemas.microsoft.com/office/powerpoint/2012/main" userId="S-1-5-21-365252372-910053708-3464245539-1294" providerId="AD"/>
      </p:ext>
    </p:extLst>
  </p:cmAuthor>
  <p:cmAuthor id="2" name="brunodias" initials="bpd" lastIdx="2" clrIdx="1">
    <p:extLst>
      <p:ext uri="{19B8F6BF-5375-455C-9EA6-DF929625EA0E}">
        <p15:presenceInfo xmlns:p15="http://schemas.microsoft.com/office/powerpoint/2012/main" userId="ee205e9f4892ff8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F0"/>
    <a:srgbClr val="848C9C"/>
    <a:srgbClr val="5B667B"/>
    <a:srgbClr val="000000"/>
    <a:srgbClr val="0011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41" autoAdjust="0"/>
    <p:restoredTop sz="92010" autoAdjust="0"/>
  </p:normalViewPr>
  <p:slideViewPr>
    <p:cSldViewPr snapToGrid="0">
      <p:cViewPr varScale="1">
        <p:scale>
          <a:sx n="105" d="100"/>
          <a:sy n="105" d="100"/>
        </p:scale>
        <p:origin x="90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Pasta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3a11120p3\sefaz-es\workgroup\GECOG\SUFIC\SUFIC-ARQUIVOS\APRESENTA&#199;&#213;ES%20SEFAZ\Apresenta&#231;&#245;es%20-%20Governandor\Apresenta&#231;&#245;es%20Governando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3a11120p3\sefaz-es\workgroup\GECOG\SUFIC\SUFIC-ARQUIVOS\RELATORIOS_MENSAIS\RGF\2024\Pessoal%20M&#234;s%201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Planilha1!$F$11</c:f>
              <c:strCache>
                <c:ptCount val="1"/>
                <c:pt idx="0">
                  <c:v>Meta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Planilha1!$E$12:$E$14</c:f>
              <c:strCache>
                <c:ptCount val="3"/>
                <c:pt idx="0">
                  <c:v>Primário</c:v>
                </c:pt>
                <c:pt idx="1">
                  <c:v>Nominal</c:v>
                </c:pt>
                <c:pt idx="2">
                  <c:v>Orçamentário</c:v>
                </c:pt>
              </c:strCache>
            </c:strRef>
          </c:cat>
          <c:val>
            <c:numRef>
              <c:f>Planilha1!$F$12:$F$14</c:f>
              <c:numCache>
                <c:formatCode>General</c:formatCode>
                <c:ptCount val="3"/>
                <c:pt idx="0">
                  <c:v>-1703</c:v>
                </c:pt>
                <c:pt idx="1">
                  <c:v>-3799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00-4BAA-AA7E-46FB796B156B}"/>
            </c:ext>
          </c:extLst>
        </c:ser>
        <c:ser>
          <c:idx val="1"/>
          <c:order val="1"/>
          <c:tx>
            <c:strRef>
              <c:f>Planilha1!$G$11</c:f>
              <c:strCache>
                <c:ptCount val="1"/>
                <c:pt idx="0">
                  <c:v>Apurado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Planilha1!$E$12:$E$14</c:f>
              <c:strCache>
                <c:ptCount val="3"/>
                <c:pt idx="0">
                  <c:v>Primário</c:v>
                </c:pt>
                <c:pt idx="1">
                  <c:v>Nominal</c:v>
                </c:pt>
                <c:pt idx="2">
                  <c:v>Orçamentário</c:v>
                </c:pt>
              </c:strCache>
            </c:strRef>
          </c:cat>
          <c:val>
            <c:numRef>
              <c:f>Planilha1!$G$12:$G$14</c:f>
              <c:numCache>
                <c:formatCode>General</c:formatCode>
                <c:ptCount val="3"/>
                <c:pt idx="0">
                  <c:v>101</c:v>
                </c:pt>
                <c:pt idx="1">
                  <c:v>1082</c:v>
                </c:pt>
                <c:pt idx="2">
                  <c:v>881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00-4BAA-AA7E-46FB796B15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0749776"/>
        <c:axId val="660747376"/>
      </c:barChart>
      <c:catAx>
        <c:axId val="66074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60747376"/>
        <c:crosses val="autoZero"/>
        <c:auto val="1"/>
        <c:lblAlgn val="ctr"/>
        <c:lblOffset val="100"/>
        <c:noMultiLvlLbl val="0"/>
      </c:catAx>
      <c:valAx>
        <c:axId val="66074737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60749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1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i="1" dirty="0"/>
              <a:t>Em Bilhões</a:t>
            </a:r>
          </a:p>
        </c:rich>
      </c:tx>
      <c:layout>
        <c:manualLayout>
          <c:xMode val="edge"/>
          <c:yMode val="edge"/>
          <c:x val="0.89879507691118388"/>
          <c:y val="1.03626943005181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DCL!$A$41</c:f>
              <c:strCache>
                <c:ptCount val="1"/>
                <c:pt idx="0">
                  <c:v>DCL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-0,153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681-4806-A3F4-D5B51731D191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-0,881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681-4806-A3F4-D5B51731D1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DCL!$B$40:$H$40</c:f>
              <c:numCache>
                <c:formatCode>0_ ;\-0\ 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DCL!$B$41:$H$41</c:f>
              <c:numCache>
                <c:formatCode>#.000,</c:formatCode>
                <c:ptCount val="7"/>
                <c:pt idx="0">
                  <c:v>2571</c:v>
                </c:pt>
                <c:pt idx="1">
                  <c:v>2223</c:v>
                </c:pt>
                <c:pt idx="2">
                  <c:v>1415</c:v>
                </c:pt>
                <c:pt idx="3">
                  <c:v>-153</c:v>
                </c:pt>
                <c:pt idx="4">
                  <c:v>-881</c:v>
                </c:pt>
                <c:pt idx="5">
                  <c:v>-1483</c:v>
                </c:pt>
                <c:pt idx="6">
                  <c:v>-2564.6503956299994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4AD-4BB5-8AC0-A031CCFF1710}"/>
            </c:ext>
          </c:extLst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30464911"/>
        <c:axId val="530465327"/>
      </c:lineChart>
      <c:catAx>
        <c:axId val="530464911"/>
        <c:scaling>
          <c:orientation val="minMax"/>
        </c:scaling>
        <c:delete val="1"/>
        <c:axPos val="b"/>
        <c:numFmt formatCode="0_ ;\-0\ " sourceLinked="1"/>
        <c:majorTickMark val="out"/>
        <c:minorTickMark val="none"/>
        <c:tickLblPos val="low"/>
        <c:crossAx val="530465327"/>
        <c:crosses val="autoZero"/>
        <c:auto val="1"/>
        <c:lblAlgn val="ctr"/>
        <c:lblOffset val="100"/>
        <c:noMultiLvlLbl val="0"/>
      </c:catAx>
      <c:valAx>
        <c:axId val="530465327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.000,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304649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575831359013135E-2"/>
          <c:y val="6.0892657833811564E-2"/>
          <c:w val="0.90949321088863089"/>
          <c:h val="0.85927717990414065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1.8872722080634972E-2"/>
                  <c:y val="-4.6928864430868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36,05%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5BA-4C55-A7B3-4D4423CFEC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Publicação!$B$70:$G$70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Publicação!$B$71:$G$71</c:f>
              <c:numCache>
                <c:formatCode>0.00%</c:formatCode>
                <c:ptCount val="6"/>
                <c:pt idx="0">
                  <c:v>0.3634</c:v>
                </c:pt>
                <c:pt idx="1">
                  <c:v>0.3881</c:v>
                </c:pt>
                <c:pt idx="2">
                  <c:v>0.34810000000000002</c:v>
                </c:pt>
                <c:pt idx="3">
                  <c:v>0.37480000000000002</c:v>
                </c:pt>
                <c:pt idx="4">
                  <c:v>0.38290000000000002</c:v>
                </c:pt>
                <c:pt idx="5">
                  <c:v>0.3594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972-4DF2-84A9-89BEAD8BB3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2364080"/>
        <c:axId val="272362832"/>
      </c:lineChart>
      <c:catAx>
        <c:axId val="272364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72362832"/>
        <c:crosses val="autoZero"/>
        <c:auto val="1"/>
        <c:lblAlgn val="ctr"/>
        <c:lblOffset val="100"/>
        <c:noMultiLvlLbl val="0"/>
      </c:catAx>
      <c:valAx>
        <c:axId val="272362832"/>
        <c:scaling>
          <c:orientation val="minMax"/>
          <c:max val="0.5"/>
          <c:min val="0.30000000000000004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72364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F799A-3679-49C9-B3AB-D06B62876B8C}" type="datetimeFigureOut">
              <a:rPr lang="pt-BR" smtClean="0"/>
              <a:pPr/>
              <a:t>28/03/2025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56106D-B5F2-4631-978E-78C32E4E495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7560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6106D-B5F2-4631-978E-78C32E4E495B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64739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C92B41-A569-ECF2-22A9-B51F44F58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A3BA597-4F63-FD54-AF5A-0BE4DD63DA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180A12C-1B38-EB06-FCAE-1FDB6531E9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A9A5696-4C40-6F60-4BAC-3E97B3B71B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C59DE-0191-40EF-A3F1-C3284063AB1D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36238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318F94-340A-E34D-B03F-99B812843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85EC219-68D5-9546-E265-1A86B48443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1EB2270-DC9A-4A69-D924-DD4CF66DCA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ACBAD46-7BF3-7491-843B-218B46BE61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C59DE-0191-40EF-A3F1-C3284063AB1D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75619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E20A43-DD39-C217-260A-FA503937B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26E57A0-0FD3-5562-F643-EB5AF82F48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DE0B6D8-AC74-EB35-1C46-59E234AD1B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44001AF-86EA-4268-47BF-C82BB861E9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C59DE-0191-40EF-A3F1-C3284063AB1D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08912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0C78CF-F2E6-30C2-9C3B-584F4A993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2682CCF-F38F-A19F-700A-2C208AC663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28B1FB8-3F86-F7FE-0BC5-85D3BB0982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9DDE80D-D552-E5D6-4466-F1A2AA28C0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C59DE-0191-40EF-A3F1-C3284063AB1D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70965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0C78CF-F2E6-30C2-9C3B-584F4A993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2682CCF-F38F-A19F-700A-2C208AC663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28B1FB8-3F86-F7FE-0BC5-85D3BB0982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9DDE80D-D552-E5D6-4466-F1A2AA28C0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C59DE-0191-40EF-A3F1-C3284063AB1D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48725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8155E1-B952-8F3A-5FC8-558CA5C67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1F49733-D1B4-7ED7-C963-351AE63A63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B90CC9B-33DF-C249-A40C-7628D827A9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E80B6EF-229B-84E2-883F-ABB167ED5D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C59DE-0191-40EF-A3F1-C3284063AB1D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3277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0" dirty="0"/>
              <a:t>	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6106D-B5F2-4631-978E-78C32E4E495B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1955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22AE27-D6F9-D5DE-1E30-6D72BC06A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11E99FB-C46A-0E48-4A84-36841E000A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88B4CBF-BD2C-A7F9-C380-B29E2AC29F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Inserir coluna de LOA.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7A41F83-8B76-BB7C-C7A4-C025EB31B0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C59DE-0191-40EF-A3F1-C3284063AB1D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9760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22AE27-D6F9-D5DE-1E30-6D72BC06A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11E99FB-C46A-0E48-4A84-36841E000A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88B4CBF-BD2C-A7F9-C380-B29E2AC29F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Inserir coluna de LOA.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7A41F83-8B76-BB7C-C7A4-C025EB31B0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C59DE-0191-40EF-A3F1-C3284063AB1D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221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C59DE-0191-40EF-A3F1-C3284063AB1D}" type="slidenum">
              <a:rPr lang="pt-BR" smtClean="0"/>
              <a:pPr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42653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C59DE-0191-40EF-A3F1-C3284063AB1D}" type="slidenum">
              <a:rPr lang="pt-BR" smtClean="0"/>
              <a:pPr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10014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318F94-340A-E34D-B03F-99B812843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85EC219-68D5-9546-E265-1A86B48443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1EB2270-DC9A-4A69-D924-DD4CF66DCA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ACBAD46-7BF3-7491-843B-218B46BE61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C59DE-0191-40EF-A3F1-C3284063AB1D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3618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318F94-340A-E34D-B03F-99B812843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85EC219-68D5-9546-E265-1A86B48443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1EB2270-DC9A-4A69-D924-DD4CF66DCA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ACBAD46-7BF3-7491-843B-218B46BE61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C59DE-0191-40EF-A3F1-C3284063AB1D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0664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318F94-340A-E34D-B03F-99B812843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85EC219-68D5-9546-E265-1A86B48443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1EB2270-DC9A-4A69-D924-DD4CF66DCA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ACBAD46-7BF3-7491-843B-218B46BE61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C59DE-0191-40EF-A3F1-C3284063AB1D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0387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3375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168777" y="772828"/>
            <a:ext cx="3612739" cy="1417449"/>
          </a:xfrm>
          <a:custGeom>
            <a:avLst/>
            <a:gdLst>
              <a:gd name="connsiteX0" fmla="*/ 59830 w 5419109"/>
              <a:gd name="connsiteY0" fmla="*/ 0 h 2126173"/>
              <a:gd name="connsiteX1" fmla="*/ 5359278 w 5419109"/>
              <a:gd name="connsiteY1" fmla="*/ 0 h 2126173"/>
              <a:gd name="connsiteX2" fmla="*/ 5419109 w 5419109"/>
              <a:gd name="connsiteY2" fmla="*/ 59831 h 2126173"/>
              <a:gd name="connsiteX3" fmla="*/ 5419109 w 5419109"/>
              <a:gd name="connsiteY3" fmla="*/ 2066342 h 2126173"/>
              <a:gd name="connsiteX4" fmla="*/ 5359278 w 5419109"/>
              <a:gd name="connsiteY4" fmla="*/ 2126173 h 2126173"/>
              <a:gd name="connsiteX5" fmla="*/ 59830 w 5419109"/>
              <a:gd name="connsiteY5" fmla="*/ 2126173 h 2126173"/>
              <a:gd name="connsiteX6" fmla="*/ 0 w 5419109"/>
              <a:gd name="connsiteY6" fmla="*/ 2066342 h 2126173"/>
              <a:gd name="connsiteX7" fmla="*/ 0 w 5419109"/>
              <a:gd name="connsiteY7" fmla="*/ 59831 h 2126173"/>
              <a:gd name="connsiteX8" fmla="*/ 59830 w 5419109"/>
              <a:gd name="connsiteY8" fmla="*/ 0 h 212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9109" h="2126173">
                <a:moveTo>
                  <a:pt x="59830" y="0"/>
                </a:moveTo>
                <a:lnTo>
                  <a:pt x="5359278" y="0"/>
                </a:lnTo>
                <a:cubicBezTo>
                  <a:pt x="5392322" y="0"/>
                  <a:pt x="5419109" y="26787"/>
                  <a:pt x="5419109" y="59831"/>
                </a:cubicBezTo>
                <a:lnTo>
                  <a:pt x="5419109" y="2066342"/>
                </a:lnTo>
                <a:cubicBezTo>
                  <a:pt x="5419109" y="2099386"/>
                  <a:pt x="5392322" y="2126173"/>
                  <a:pt x="5359278" y="2126173"/>
                </a:cubicBezTo>
                <a:lnTo>
                  <a:pt x="59830" y="2126173"/>
                </a:lnTo>
                <a:cubicBezTo>
                  <a:pt x="26786" y="2126173"/>
                  <a:pt x="0" y="2099386"/>
                  <a:pt x="0" y="2066342"/>
                </a:cubicBezTo>
                <a:lnTo>
                  <a:pt x="0" y="59831"/>
                </a:lnTo>
                <a:cubicBezTo>
                  <a:pt x="0" y="26787"/>
                  <a:pt x="26786" y="0"/>
                  <a:pt x="59830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103788" y="772828"/>
            <a:ext cx="3612739" cy="1417449"/>
          </a:xfrm>
          <a:custGeom>
            <a:avLst/>
            <a:gdLst>
              <a:gd name="connsiteX0" fmla="*/ 59830 w 5419109"/>
              <a:gd name="connsiteY0" fmla="*/ 0 h 2126173"/>
              <a:gd name="connsiteX1" fmla="*/ 5359278 w 5419109"/>
              <a:gd name="connsiteY1" fmla="*/ 0 h 2126173"/>
              <a:gd name="connsiteX2" fmla="*/ 5419109 w 5419109"/>
              <a:gd name="connsiteY2" fmla="*/ 59831 h 2126173"/>
              <a:gd name="connsiteX3" fmla="*/ 5419109 w 5419109"/>
              <a:gd name="connsiteY3" fmla="*/ 2066342 h 2126173"/>
              <a:gd name="connsiteX4" fmla="*/ 5359278 w 5419109"/>
              <a:gd name="connsiteY4" fmla="*/ 2126173 h 2126173"/>
              <a:gd name="connsiteX5" fmla="*/ 59830 w 5419109"/>
              <a:gd name="connsiteY5" fmla="*/ 2126173 h 2126173"/>
              <a:gd name="connsiteX6" fmla="*/ 0 w 5419109"/>
              <a:gd name="connsiteY6" fmla="*/ 2066342 h 2126173"/>
              <a:gd name="connsiteX7" fmla="*/ 0 w 5419109"/>
              <a:gd name="connsiteY7" fmla="*/ 59831 h 2126173"/>
              <a:gd name="connsiteX8" fmla="*/ 59830 w 5419109"/>
              <a:gd name="connsiteY8" fmla="*/ 0 h 212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9109" h="2126173">
                <a:moveTo>
                  <a:pt x="59830" y="0"/>
                </a:moveTo>
                <a:lnTo>
                  <a:pt x="5359278" y="0"/>
                </a:lnTo>
                <a:cubicBezTo>
                  <a:pt x="5392322" y="0"/>
                  <a:pt x="5419109" y="26787"/>
                  <a:pt x="5419109" y="59831"/>
                </a:cubicBezTo>
                <a:lnTo>
                  <a:pt x="5419109" y="2066342"/>
                </a:lnTo>
                <a:cubicBezTo>
                  <a:pt x="5419109" y="2099386"/>
                  <a:pt x="5392322" y="2126173"/>
                  <a:pt x="5359278" y="2126173"/>
                </a:cubicBezTo>
                <a:lnTo>
                  <a:pt x="59830" y="2126173"/>
                </a:lnTo>
                <a:cubicBezTo>
                  <a:pt x="26786" y="2126173"/>
                  <a:pt x="0" y="2099386"/>
                  <a:pt x="0" y="2066342"/>
                </a:cubicBezTo>
                <a:lnTo>
                  <a:pt x="0" y="59831"/>
                </a:lnTo>
                <a:cubicBezTo>
                  <a:pt x="0" y="26787"/>
                  <a:pt x="26786" y="0"/>
                  <a:pt x="59830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168777" y="3580884"/>
            <a:ext cx="3612739" cy="1417449"/>
          </a:xfrm>
          <a:custGeom>
            <a:avLst/>
            <a:gdLst>
              <a:gd name="connsiteX0" fmla="*/ 59830 w 5419109"/>
              <a:gd name="connsiteY0" fmla="*/ 0 h 2126173"/>
              <a:gd name="connsiteX1" fmla="*/ 5359278 w 5419109"/>
              <a:gd name="connsiteY1" fmla="*/ 0 h 2126173"/>
              <a:gd name="connsiteX2" fmla="*/ 5419109 w 5419109"/>
              <a:gd name="connsiteY2" fmla="*/ 59831 h 2126173"/>
              <a:gd name="connsiteX3" fmla="*/ 5419109 w 5419109"/>
              <a:gd name="connsiteY3" fmla="*/ 2066342 h 2126173"/>
              <a:gd name="connsiteX4" fmla="*/ 5359278 w 5419109"/>
              <a:gd name="connsiteY4" fmla="*/ 2126173 h 2126173"/>
              <a:gd name="connsiteX5" fmla="*/ 59830 w 5419109"/>
              <a:gd name="connsiteY5" fmla="*/ 2126173 h 2126173"/>
              <a:gd name="connsiteX6" fmla="*/ 0 w 5419109"/>
              <a:gd name="connsiteY6" fmla="*/ 2066342 h 2126173"/>
              <a:gd name="connsiteX7" fmla="*/ 0 w 5419109"/>
              <a:gd name="connsiteY7" fmla="*/ 59831 h 2126173"/>
              <a:gd name="connsiteX8" fmla="*/ 59830 w 5419109"/>
              <a:gd name="connsiteY8" fmla="*/ 0 h 212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9109" h="2126173">
                <a:moveTo>
                  <a:pt x="59830" y="0"/>
                </a:moveTo>
                <a:lnTo>
                  <a:pt x="5359278" y="0"/>
                </a:lnTo>
                <a:cubicBezTo>
                  <a:pt x="5392322" y="0"/>
                  <a:pt x="5419109" y="26787"/>
                  <a:pt x="5419109" y="59831"/>
                </a:cubicBezTo>
                <a:lnTo>
                  <a:pt x="5419109" y="2066342"/>
                </a:lnTo>
                <a:cubicBezTo>
                  <a:pt x="5419109" y="2099386"/>
                  <a:pt x="5392322" y="2126173"/>
                  <a:pt x="5359278" y="2126173"/>
                </a:cubicBezTo>
                <a:lnTo>
                  <a:pt x="59830" y="2126173"/>
                </a:lnTo>
                <a:cubicBezTo>
                  <a:pt x="26786" y="2126173"/>
                  <a:pt x="0" y="2099386"/>
                  <a:pt x="0" y="2066342"/>
                </a:cubicBezTo>
                <a:lnTo>
                  <a:pt x="0" y="59831"/>
                </a:lnTo>
                <a:cubicBezTo>
                  <a:pt x="0" y="26787"/>
                  <a:pt x="26786" y="0"/>
                  <a:pt x="59830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8103788" y="3580884"/>
            <a:ext cx="3612739" cy="1417449"/>
          </a:xfrm>
          <a:custGeom>
            <a:avLst/>
            <a:gdLst>
              <a:gd name="connsiteX0" fmla="*/ 59830 w 5419109"/>
              <a:gd name="connsiteY0" fmla="*/ 0 h 2126173"/>
              <a:gd name="connsiteX1" fmla="*/ 5359278 w 5419109"/>
              <a:gd name="connsiteY1" fmla="*/ 0 h 2126173"/>
              <a:gd name="connsiteX2" fmla="*/ 5419109 w 5419109"/>
              <a:gd name="connsiteY2" fmla="*/ 59831 h 2126173"/>
              <a:gd name="connsiteX3" fmla="*/ 5419109 w 5419109"/>
              <a:gd name="connsiteY3" fmla="*/ 2066342 h 2126173"/>
              <a:gd name="connsiteX4" fmla="*/ 5359278 w 5419109"/>
              <a:gd name="connsiteY4" fmla="*/ 2126173 h 2126173"/>
              <a:gd name="connsiteX5" fmla="*/ 59830 w 5419109"/>
              <a:gd name="connsiteY5" fmla="*/ 2126173 h 2126173"/>
              <a:gd name="connsiteX6" fmla="*/ 0 w 5419109"/>
              <a:gd name="connsiteY6" fmla="*/ 2066342 h 2126173"/>
              <a:gd name="connsiteX7" fmla="*/ 0 w 5419109"/>
              <a:gd name="connsiteY7" fmla="*/ 59831 h 2126173"/>
              <a:gd name="connsiteX8" fmla="*/ 59830 w 5419109"/>
              <a:gd name="connsiteY8" fmla="*/ 0 h 212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9109" h="2126173">
                <a:moveTo>
                  <a:pt x="59830" y="0"/>
                </a:moveTo>
                <a:lnTo>
                  <a:pt x="5359278" y="0"/>
                </a:lnTo>
                <a:cubicBezTo>
                  <a:pt x="5392322" y="0"/>
                  <a:pt x="5419109" y="26787"/>
                  <a:pt x="5419109" y="59831"/>
                </a:cubicBezTo>
                <a:lnTo>
                  <a:pt x="5419109" y="2066342"/>
                </a:lnTo>
                <a:cubicBezTo>
                  <a:pt x="5419109" y="2099386"/>
                  <a:pt x="5392322" y="2126173"/>
                  <a:pt x="5359278" y="2126173"/>
                </a:cubicBezTo>
                <a:lnTo>
                  <a:pt x="59830" y="2126173"/>
                </a:lnTo>
                <a:cubicBezTo>
                  <a:pt x="26786" y="2126173"/>
                  <a:pt x="0" y="2099386"/>
                  <a:pt x="0" y="2066342"/>
                </a:cubicBezTo>
                <a:lnTo>
                  <a:pt x="0" y="59831"/>
                </a:lnTo>
                <a:cubicBezTo>
                  <a:pt x="0" y="26787"/>
                  <a:pt x="26786" y="0"/>
                  <a:pt x="59830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4852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362161" y="2342523"/>
            <a:ext cx="1282931" cy="1282928"/>
          </a:xfrm>
          <a:custGeom>
            <a:avLst/>
            <a:gdLst>
              <a:gd name="connsiteX0" fmla="*/ 962198 w 1924396"/>
              <a:gd name="connsiteY0" fmla="*/ 0 h 1924392"/>
              <a:gd name="connsiteX1" fmla="*/ 1924396 w 1924396"/>
              <a:gd name="connsiteY1" fmla="*/ 962196 h 1924392"/>
              <a:gd name="connsiteX2" fmla="*/ 962198 w 1924396"/>
              <a:gd name="connsiteY2" fmla="*/ 1924392 h 1924392"/>
              <a:gd name="connsiteX3" fmla="*/ 0 w 1924396"/>
              <a:gd name="connsiteY3" fmla="*/ 962196 h 1924392"/>
              <a:gd name="connsiteX4" fmla="*/ 962198 w 1924396"/>
              <a:gd name="connsiteY4" fmla="*/ 0 h 1924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4396" h="1924392">
                <a:moveTo>
                  <a:pt x="962198" y="0"/>
                </a:moveTo>
                <a:cubicBezTo>
                  <a:pt x="1493605" y="0"/>
                  <a:pt x="1924396" y="430790"/>
                  <a:pt x="1924396" y="962196"/>
                </a:cubicBezTo>
                <a:cubicBezTo>
                  <a:pt x="1924396" y="1493602"/>
                  <a:pt x="1493605" y="1924392"/>
                  <a:pt x="962198" y="1924392"/>
                </a:cubicBezTo>
                <a:cubicBezTo>
                  <a:pt x="430791" y="1924392"/>
                  <a:pt x="0" y="1493602"/>
                  <a:pt x="0" y="962196"/>
                </a:cubicBezTo>
                <a:cubicBezTo>
                  <a:pt x="0" y="430790"/>
                  <a:pt x="430791" y="0"/>
                  <a:pt x="962198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968104" y="2342523"/>
            <a:ext cx="1282931" cy="1282928"/>
          </a:xfrm>
          <a:custGeom>
            <a:avLst/>
            <a:gdLst>
              <a:gd name="connsiteX0" fmla="*/ 962198 w 1924396"/>
              <a:gd name="connsiteY0" fmla="*/ 0 h 1924392"/>
              <a:gd name="connsiteX1" fmla="*/ 1924396 w 1924396"/>
              <a:gd name="connsiteY1" fmla="*/ 962196 h 1924392"/>
              <a:gd name="connsiteX2" fmla="*/ 962198 w 1924396"/>
              <a:gd name="connsiteY2" fmla="*/ 1924392 h 1924392"/>
              <a:gd name="connsiteX3" fmla="*/ 0 w 1924396"/>
              <a:gd name="connsiteY3" fmla="*/ 962196 h 1924392"/>
              <a:gd name="connsiteX4" fmla="*/ 962198 w 1924396"/>
              <a:gd name="connsiteY4" fmla="*/ 0 h 1924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4396" h="1924392">
                <a:moveTo>
                  <a:pt x="962198" y="0"/>
                </a:moveTo>
                <a:cubicBezTo>
                  <a:pt x="1493605" y="0"/>
                  <a:pt x="1924396" y="430790"/>
                  <a:pt x="1924396" y="962196"/>
                </a:cubicBezTo>
                <a:cubicBezTo>
                  <a:pt x="1924396" y="1493602"/>
                  <a:pt x="1493605" y="1924392"/>
                  <a:pt x="962198" y="1924392"/>
                </a:cubicBezTo>
                <a:cubicBezTo>
                  <a:pt x="430791" y="1924392"/>
                  <a:pt x="0" y="1493602"/>
                  <a:pt x="0" y="962196"/>
                </a:cubicBezTo>
                <a:cubicBezTo>
                  <a:pt x="0" y="430790"/>
                  <a:pt x="430791" y="0"/>
                  <a:pt x="962198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570721" y="2342523"/>
            <a:ext cx="1282931" cy="1282928"/>
          </a:xfrm>
          <a:custGeom>
            <a:avLst/>
            <a:gdLst>
              <a:gd name="connsiteX0" fmla="*/ 962198 w 1924396"/>
              <a:gd name="connsiteY0" fmla="*/ 0 h 1924392"/>
              <a:gd name="connsiteX1" fmla="*/ 1924396 w 1924396"/>
              <a:gd name="connsiteY1" fmla="*/ 962196 h 1924392"/>
              <a:gd name="connsiteX2" fmla="*/ 962198 w 1924396"/>
              <a:gd name="connsiteY2" fmla="*/ 1924392 h 1924392"/>
              <a:gd name="connsiteX3" fmla="*/ 0 w 1924396"/>
              <a:gd name="connsiteY3" fmla="*/ 962196 h 1924392"/>
              <a:gd name="connsiteX4" fmla="*/ 962198 w 1924396"/>
              <a:gd name="connsiteY4" fmla="*/ 0 h 1924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4396" h="1924392">
                <a:moveTo>
                  <a:pt x="962198" y="0"/>
                </a:moveTo>
                <a:cubicBezTo>
                  <a:pt x="1493605" y="0"/>
                  <a:pt x="1924396" y="430790"/>
                  <a:pt x="1924396" y="962196"/>
                </a:cubicBezTo>
                <a:cubicBezTo>
                  <a:pt x="1924396" y="1493602"/>
                  <a:pt x="1493605" y="1924392"/>
                  <a:pt x="962198" y="1924392"/>
                </a:cubicBezTo>
                <a:cubicBezTo>
                  <a:pt x="430791" y="1924392"/>
                  <a:pt x="0" y="1493602"/>
                  <a:pt x="0" y="962196"/>
                </a:cubicBezTo>
                <a:cubicBezTo>
                  <a:pt x="0" y="430790"/>
                  <a:pt x="430791" y="0"/>
                  <a:pt x="962198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74382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5375565" y="1338654"/>
            <a:ext cx="1551709" cy="1551709"/>
          </a:xfrm>
          <a:custGeom>
            <a:avLst/>
            <a:gdLst>
              <a:gd name="connsiteX0" fmla="*/ 1163781 w 2327563"/>
              <a:gd name="connsiteY0" fmla="*/ 0 h 2327564"/>
              <a:gd name="connsiteX1" fmla="*/ 2327563 w 2327563"/>
              <a:gd name="connsiteY1" fmla="*/ 1163782 h 2327564"/>
              <a:gd name="connsiteX2" fmla="*/ 1163781 w 2327563"/>
              <a:gd name="connsiteY2" fmla="*/ 2327564 h 2327564"/>
              <a:gd name="connsiteX3" fmla="*/ 0 w 2327563"/>
              <a:gd name="connsiteY3" fmla="*/ 1163782 h 2327564"/>
              <a:gd name="connsiteX4" fmla="*/ 1163781 w 2327563"/>
              <a:gd name="connsiteY4" fmla="*/ 0 h 2327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7563" h="2327564">
                <a:moveTo>
                  <a:pt x="1163781" y="0"/>
                </a:moveTo>
                <a:cubicBezTo>
                  <a:pt x="1806520" y="0"/>
                  <a:pt x="2327563" y="521043"/>
                  <a:pt x="2327563" y="1163782"/>
                </a:cubicBezTo>
                <a:cubicBezTo>
                  <a:pt x="2327563" y="1806521"/>
                  <a:pt x="1806520" y="2327564"/>
                  <a:pt x="1163781" y="2327564"/>
                </a:cubicBezTo>
                <a:cubicBezTo>
                  <a:pt x="521042" y="2327564"/>
                  <a:pt x="0" y="1806521"/>
                  <a:pt x="0" y="1163782"/>
                </a:cubicBezTo>
                <a:cubicBezTo>
                  <a:pt x="0" y="521043"/>
                  <a:pt x="521042" y="0"/>
                  <a:pt x="1163781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9908772" y="1338654"/>
            <a:ext cx="1551709" cy="1551709"/>
          </a:xfrm>
          <a:custGeom>
            <a:avLst/>
            <a:gdLst>
              <a:gd name="connsiteX0" fmla="*/ 1163781 w 2327563"/>
              <a:gd name="connsiteY0" fmla="*/ 0 h 2327564"/>
              <a:gd name="connsiteX1" fmla="*/ 2327563 w 2327563"/>
              <a:gd name="connsiteY1" fmla="*/ 1163782 h 2327564"/>
              <a:gd name="connsiteX2" fmla="*/ 1163781 w 2327563"/>
              <a:gd name="connsiteY2" fmla="*/ 2327564 h 2327564"/>
              <a:gd name="connsiteX3" fmla="*/ 0 w 2327563"/>
              <a:gd name="connsiteY3" fmla="*/ 1163782 h 2327564"/>
              <a:gd name="connsiteX4" fmla="*/ 1163781 w 2327563"/>
              <a:gd name="connsiteY4" fmla="*/ 0 h 2327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7563" h="2327564">
                <a:moveTo>
                  <a:pt x="1163781" y="0"/>
                </a:moveTo>
                <a:cubicBezTo>
                  <a:pt x="1806520" y="0"/>
                  <a:pt x="2327563" y="521043"/>
                  <a:pt x="2327563" y="1163782"/>
                </a:cubicBezTo>
                <a:cubicBezTo>
                  <a:pt x="2327563" y="1806521"/>
                  <a:pt x="1806520" y="2327564"/>
                  <a:pt x="1163781" y="2327564"/>
                </a:cubicBezTo>
                <a:cubicBezTo>
                  <a:pt x="521042" y="2327564"/>
                  <a:pt x="0" y="1806521"/>
                  <a:pt x="0" y="1163782"/>
                </a:cubicBezTo>
                <a:cubicBezTo>
                  <a:pt x="0" y="521043"/>
                  <a:pt x="521042" y="0"/>
                  <a:pt x="1163781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375565" y="3986133"/>
            <a:ext cx="1551709" cy="1551709"/>
          </a:xfrm>
          <a:custGeom>
            <a:avLst/>
            <a:gdLst>
              <a:gd name="connsiteX0" fmla="*/ 1163781 w 2327563"/>
              <a:gd name="connsiteY0" fmla="*/ 0 h 2327564"/>
              <a:gd name="connsiteX1" fmla="*/ 2327563 w 2327563"/>
              <a:gd name="connsiteY1" fmla="*/ 1163782 h 2327564"/>
              <a:gd name="connsiteX2" fmla="*/ 1163781 w 2327563"/>
              <a:gd name="connsiteY2" fmla="*/ 2327564 h 2327564"/>
              <a:gd name="connsiteX3" fmla="*/ 0 w 2327563"/>
              <a:gd name="connsiteY3" fmla="*/ 1163782 h 2327564"/>
              <a:gd name="connsiteX4" fmla="*/ 1163781 w 2327563"/>
              <a:gd name="connsiteY4" fmla="*/ 0 h 2327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7563" h="2327564">
                <a:moveTo>
                  <a:pt x="1163781" y="0"/>
                </a:moveTo>
                <a:cubicBezTo>
                  <a:pt x="1806520" y="0"/>
                  <a:pt x="2327563" y="521043"/>
                  <a:pt x="2327563" y="1163782"/>
                </a:cubicBezTo>
                <a:cubicBezTo>
                  <a:pt x="2327563" y="1806521"/>
                  <a:pt x="1806520" y="2327564"/>
                  <a:pt x="1163781" y="2327564"/>
                </a:cubicBezTo>
                <a:cubicBezTo>
                  <a:pt x="521042" y="2327564"/>
                  <a:pt x="0" y="1806521"/>
                  <a:pt x="0" y="1163782"/>
                </a:cubicBezTo>
                <a:cubicBezTo>
                  <a:pt x="0" y="521043"/>
                  <a:pt x="521042" y="0"/>
                  <a:pt x="1163781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9908772" y="3986133"/>
            <a:ext cx="1551709" cy="1551709"/>
          </a:xfrm>
          <a:custGeom>
            <a:avLst/>
            <a:gdLst>
              <a:gd name="connsiteX0" fmla="*/ 1163781 w 2327563"/>
              <a:gd name="connsiteY0" fmla="*/ 0 h 2327564"/>
              <a:gd name="connsiteX1" fmla="*/ 2327563 w 2327563"/>
              <a:gd name="connsiteY1" fmla="*/ 1163782 h 2327564"/>
              <a:gd name="connsiteX2" fmla="*/ 1163781 w 2327563"/>
              <a:gd name="connsiteY2" fmla="*/ 2327564 h 2327564"/>
              <a:gd name="connsiteX3" fmla="*/ 0 w 2327563"/>
              <a:gd name="connsiteY3" fmla="*/ 1163782 h 2327564"/>
              <a:gd name="connsiteX4" fmla="*/ 1163781 w 2327563"/>
              <a:gd name="connsiteY4" fmla="*/ 0 h 2327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7563" h="2327564">
                <a:moveTo>
                  <a:pt x="1163781" y="0"/>
                </a:moveTo>
                <a:cubicBezTo>
                  <a:pt x="1806520" y="0"/>
                  <a:pt x="2327563" y="521043"/>
                  <a:pt x="2327563" y="1163782"/>
                </a:cubicBezTo>
                <a:cubicBezTo>
                  <a:pt x="2327563" y="1806521"/>
                  <a:pt x="1806520" y="2327564"/>
                  <a:pt x="1163781" y="2327564"/>
                </a:cubicBezTo>
                <a:cubicBezTo>
                  <a:pt x="521042" y="2327564"/>
                  <a:pt x="0" y="1806521"/>
                  <a:pt x="0" y="1163782"/>
                </a:cubicBezTo>
                <a:cubicBezTo>
                  <a:pt x="0" y="521043"/>
                  <a:pt x="521042" y="0"/>
                  <a:pt x="1163781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7642168" y="731520"/>
            <a:ext cx="1551709" cy="1551709"/>
          </a:xfrm>
          <a:custGeom>
            <a:avLst/>
            <a:gdLst>
              <a:gd name="connsiteX0" fmla="*/ 1163781 w 2327563"/>
              <a:gd name="connsiteY0" fmla="*/ 0 h 2327564"/>
              <a:gd name="connsiteX1" fmla="*/ 2327563 w 2327563"/>
              <a:gd name="connsiteY1" fmla="*/ 1163782 h 2327564"/>
              <a:gd name="connsiteX2" fmla="*/ 1163781 w 2327563"/>
              <a:gd name="connsiteY2" fmla="*/ 2327564 h 2327564"/>
              <a:gd name="connsiteX3" fmla="*/ 0 w 2327563"/>
              <a:gd name="connsiteY3" fmla="*/ 1163782 h 2327564"/>
              <a:gd name="connsiteX4" fmla="*/ 1163781 w 2327563"/>
              <a:gd name="connsiteY4" fmla="*/ 0 h 2327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7563" h="2327564">
                <a:moveTo>
                  <a:pt x="1163781" y="0"/>
                </a:moveTo>
                <a:cubicBezTo>
                  <a:pt x="1806520" y="0"/>
                  <a:pt x="2327563" y="521043"/>
                  <a:pt x="2327563" y="1163782"/>
                </a:cubicBezTo>
                <a:cubicBezTo>
                  <a:pt x="2327563" y="1806521"/>
                  <a:pt x="1806520" y="2327564"/>
                  <a:pt x="1163781" y="2327564"/>
                </a:cubicBezTo>
                <a:cubicBezTo>
                  <a:pt x="521042" y="2327564"/>
                  <a:pt x="0" y="1806521"/>
                  <a:pt x="0" y="1163782"/>
                </a:cubicBezTo>
                <a:cubicBezTo>
                  <a:pt x="0" y="521043"/>
                  <a:pt x="521042" y="0"/>
                  <a:pt x="1163781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7642168" y="3379000"/>
            <a:ext cx="1551709" cy="1551709"/>
          </a:xfrm>
          <a:custGeom>
            <a:avLst/>
            <a:gdLst>
              <a:gd name="connsiteX0" fmla="*/ 1163781 w 2327563"/>
              <a:gd name="connsiteY0" fmla="*/ 0 h 2327564"/>
              <a:gd name="connsiteX1" fmla="*/ 2327563 w 2327563"/>
              <a:gd name="connsiteY1" fmla="*/ 1163782 h 2327564"/>
              <a:gd name="connsiteX2" fmla="*/ 1163781 w 2327563"/>
              <a:gd name="connsiteY2" fmla="*/ 2327564 h 2327564"/>
              <a:gd name="connsiteX3" fmla="*/ 0 w 2327563"/>
              <a:gd name="connsiteY3" fmla="*/ 1163782 h 2327564"/>
              <a:gd name="connsiteX4" fmla="*/ 1163781 w 2327563"/>
              <a:gd name="connsiteY4" fmla="*/ 0 h 2327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7563" h="2327564">
                <a:moveTo>
                  <a:pt x="1163781" y="0"/>
                </a:moveTo>
                <a:cubicBezTo>
                  <a:pt x="1806520" y="0"/>
                  <a:pt x="2327563" y="521043"/>
                  <a:pt x="2327563" y="1163782"/>
                </a:cubicBezTo>
                <a:cubicBezTo>
                  <a:pt x="2327563" y="1806521"/>
                  <a:pt x="1806520" y="2327564"/>
                  <a:pt x="1163781" y="2327564"/>
                </a:cubicBezTo>
                <a:cubicBezTo>
                  <a:pt x="521042" y="2327564"/>
                  <a:pt x="0" y="1806521"/>
                  <a:pt x="0" y="1163782"/>
                </a:cubicBezTo>
                <a:cubicBezTo>
                  <a:pt x="0" y="521043"/>
                  <a:pt x="521042" y="0"/>
                  <a:pt x="1163781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8443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3097579" y="2839410"/>
            <a:ext cx="1551709" cy="1551709"/>
          </a:xfrm>
          <a:custGeom>
            <a:avLst/>
            <a:gdLst>
              <a:gd name="connsiteX0" fmla="*/ 1163781 w 2327563"/>
              <a:gd name="connsiteY0" fmla="*/ 0 h 2327564"/>
              <a:gd name="connsiteX1" fmla="*/ 2327563 w 2327563"/>
              <a:gd name="connsiteY1" fmla="*/ 1163782 h 2327564"/>
              <a:gd name="connsiteX2" fmla="*/ 1163781 w 2327563"/>
              <a:gd name="connsiteY2" fmla="*/ 2327564 h 2327564"/>
              <a:gd name="connsiteX3" fmla="*/ 0 w 2327563"/>
              <a:gd name="connsiteY3" fmla="*/ 1163782 h 2327564"/>
              <a:gd name="connsiteX4" fmla="*/ 1163781 w 2327563"/>
              <a:gd name="connsiteY4" fmla="*/ 0 h 2327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7563" h="2327564">
                <a:moveTo>
                  <a:pt x="1163781" y="0"/>
                </a:moveTo>
                <a:cubicBezTo>
                  <a:pt x="1806521" y="0"/>
                  <a:pt x="2327563" y="521043"/>
                  <a:pt x="2327563" y="1163782"/>
                </a:cubicBezTo>
                <a:cubicBezTo>
                  <a:pt x="2327563" y="1806521"/>
                  <a:pt x="1806521" y="2327564"/>
                  <a:pt x="1163781" y="2327564"/>
                </a:cubicBezTo>
                <a:cubicBezTo>
                  <a:pt x="521042" y="2327564"/>
                  <a:pt x="0" y="1806521"/>
                  <a:pt x="0" y="1163782"/>
                </a:cubicBezTo>
                <a:cubicBezTo>
                  <a:pt x="0" y="521043"/>
                  <a:pt x="521042" y="0"/>
                  <a:pt x="1163781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313778" y="2839410"/>
            <a:ext cx="1551709" cy="1551709"/>
          </a:xfrm>
          <a:custGeom>
            <a:avLst/>
            <a:gdLst>
              <a:gd name="connsiteX0" fmla="*/ 1163781 w 2327563"/>
              <a:gd name="connsiteY0" fmla="*/ 0 h 2327564"/>
              <a:gd name="connsiteX1" fmla="*/ 2327563 w 2327563"/>
              <a:gd name="connsiteY1" fmla="*/ 1163782 h 2327564"/>
              <a:gd name="connsiteX2" fmla="*/ 1163781 w 2327563"/>
              <a:gd name="connsiteY2" fmla="*/ 2327564 h 2327564"/>
              <a:gd name="connsiteX3" fmla="*/ 0 w 2327563"/>
              <a:gd name="connsiteY3" fmla="*/ 1163782 h 2327564"/>
              <a:gd name="connsiteX4" fmla="*/ 1163781 w 2327563"/>
              <a:gd name="connsiteY4" fmla="*/ 0 h 2327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7563" h="2327564">
                <a:moveTo>
                  <a:pt x="1163781" y="0"/>
                </a:moveTo>
                <a:cubicBezTo>
                  <a:pt x="1806521" y="0"/>
                  <a:pt x="2327563" y="521043"/>
                  <a:pt x="2327563" y="1163782"/>
                </a:cubicBezTo>
                <a:cubicBezTo>
                  <a:pt x="2327563" y="1806521"/>
                  <a:pt x="1806521" y="2327564"/>
                  <a:pt x="1163781" y="2327564"/>
                </a:cubicBezTo>
                <a:cubicBezTo>
                  <a:pt x="521042" y="2327564"/>
                  <a:pt x="0" y="1806521"/>
                  <a:pt x="0" y="1163782"/>
                </a:cubicBezTo>
                <a:cubicBezTo>
                  <a:pt x="0" y="521043"/>
                  <a:pt x="521042" y="0"/>
                  <a:pt x="1163781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81380" y="2839410"/>
            <a:ext cx="1551709" cy="1551709"/>
          </a:xfrm>
          <a:custGeom>
            <a:avLst/>
            <a:gdLst>
              <a:gd name="connsiteX0" fmla="*/ 1163781 w 2327563"/>
              <a:gd name="connsiteY0" fmla="*/ 0 h 2327564"/>
              <a:gd name="connsiteX1" fmla="*/ 2327563 w 2327563"/>
              <a:gd name="connsiteY1" fmla="*/ 1163782 h 2327564"/>
              <a:gd name="connsiteX2" fmla="*/ 1163781 w 2327563"/>
              <a:gd name="connsiteY2" fmla="*/ 2327564 h 2327564"/>
              <a:gd name="connsiteX3" fmla="*/ 0 w 2327563"/>
              <a:gd name="connsiteY3" fmla="*/ 1163782 h 2327564"/>
              <a:gd name="connsiteX4" fmla="*/ 1163781 w 2327563"/>
              <a:gd name="connsiteY4" fmla="*/ 0 h 2327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7563" h="2327564">
                <a:moveTo>
                  <a:pt x="1163781" y="0"/>
                </a:moveTo>
                <a:cubicBezTo>
                  <a:pt x="1806521" y="0"/>
                  <a:pt x="2327563" y="521043"/>
                  <a:pt x="2327563" y="1163782"/>
                </a:cubicBezTo>
                <a:cubicBezTo>
                  <a:pt x="2327563" y="1806521"/>
                  <a:pt x="1806521" y="2327564"/>
                  <a:pt x="1163781" y="2327564"/>
                </a:cubicBezTo>
                <a:cubicBezTo>
                  <a:pt x="521042" y="2327564"/>
                  <a:pt x="0" y="1806521"/>
                  <a:pt x="0" y="1163782"/>
                </a:cubicBezTo>
                <a:cubicBezTo>
                  <a:pt x="0" y="521043"/>
                  <a:pt x="521042" y="0"/>
                  <a:pt x="1163781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96201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858167" y="934066"/>
            <a:ext cx="4676222" cy="5571751"/>
          </a:xfrm>
          <a:custGeom>
            <a:avLst/>
            <a:gdLst>
              <a:gd name="connsiteX0" fmla="*/ 4352312 w 7660299"/>
              <a:gd name="connsiteY0" fmla="*/ 1148 h 9127300"/>
              <a:gd name="connsiteX1" fmla="*/ 5100166 w 7660299"/>
              <a:gd name="connsiteY1" fmla="*/ 177925 h 9127300"/>
              <a:gd name="connsiteX2" fmla="*/ 7144215 w 7660299"/>
              <a:gd name="connsiteY2" fmla="*/ 4381216 h 9127300"/>
              <a:gd name="connsiteX3" fmla="*/ 6943496 w 7660299"/>
              <a:gd name="connsiteY3" fmla="*/ 8289539 h 9127300"/>
              <a:gd name="connsiteX4" fmla="*/ 2171317 w 7660299"/>
              <a:gd name="connsiteY4" fmla="*/ 8359184 h 9127300"/>
              <a:gd name="connsiteX5" fmla="*/ 8475 w 7660299"/>
              <a:gd name="connsiteY5" fmla="*/ 4475442 h 9127300"/>
              <a:gd name="connsiteX6" fmla="*/ 4352312 w 7660299"/>
              <a:gd name="connsiteY6" fmla="*/ 1148 h 912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60299" h="9127300">
                <a:moveTo>
                  <a:pt x="4352312" y="1148"/>
                </a:moveTo>
                <a:cubicBezTo>
                  <a:pt x="4615203" y="9701"/>
                  <a:pt x="4867189" y="66288"/>
                  <a:pt x="5100166" y="177925"/>
                </a:cubicBezTo>
                <a:cubicBezTo>
                  <a:pt x="6697719" y="939925"/>
                  <a:pt x="6349534" y="2779377"/>
                  <a:pt x="7144215" y="4381216"/>
                </a:cubicBezTo>
                <a:cubicBezTo>
                  <a:pt x="7942991" y="5987151"/>
                  <a:pt x="7766850" y="7384152"/>
                  <a:pt x="6943496" y="8289539"/>
                </a:cubicBezTo>
                <a:cubicBezTo>
                  <a:pt x="6120142" y="9194926"/>
                  <a:pt x="4071997" y="9571829"/>
                  <a:pt x="2171317" y="8359184"/>
                </a:cubicBezTo>
                <a:cubicBezTo>
                  <a:pt x="1208689" y="7748764"/>
                  <a:pt x="-118510" y="6773732"/>
                  <a:pt x="8475" y="4475442"/>
                </a:cubicBezTo>
                <a:cubicBezTo>
                  <a:pt x="137508" y="2235018"/>
                  <a:pt x="2512077" y="-58728"/>
                  <a:pt x="4352312" y="1148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69094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3097579" y="1061763"/>
            <a:ext cx="1551709" cy="1551709"/>
          </a:xfrm>
          <a:custGeom>
            <a:avLst/>
            <a:gdLst>
              <a:gd name="connsiteX0" fmla="*/ 1163781 w 2327563"/>
              <a:gd name="connsiteY0" fmla="*/ 0 h 2327564"/>
              <a:gd name="connsiteX1" fmla="*/ 2327563 w 2327563"/>
              <a:gd name="connsiteY1" fmla="*/ 1163782 h 2327564"/>
              <a:gd name="connsiteX2" fmla="*/ 1163781 w 2327563"/>
              <a:gd name="connsiteY2" fmla="*/ 2327564 h 2327564"/>
              <a:gd name="connsiteX3" fmla="*/ 0 w 2327563"/>
              <a:gd name="connsiteY3" fmla="*/ 1163782 h 2327564"/>
              <a:gd name="connsiteX4" fmla="*/ 1163781 w 2327563"/>
              <a:gd name="connsiteY4" fmla="*/ 0 h 2327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7563" h="2327564">
                <a:moveTo>
                  <a:pt x="1163781" y="0"/>
                </a:moveTo>
                <a:cubicBezTo>
                  <a:pt x="1806521" y="0"/>
                  <a:pt x="2327563" y="521043"/>
                  <a:pt x="2327563" y="1163782"/>
                </a:cubicBezTo>
                <a:cubicBezTo>
                  <a:pt x="2327563" y="1806521"/>
                  <a:pt x="1806521" y="2327564"/>
                  <a:pt x="1163781" y="2327564"/>
                </a:cubicBezTo>
                <a:cubicBezTo>
                  <a:pt x="521042" y="2327564"/>
                  <a:pt x="0" y="1806521"/>
                  <a:pt x="0" y="1163782"/>
                </a:cubicBezTo>
                <a:cubicBezTo>
                  <a:pt x="0" y="521043"/>
                  <a:pt x="521042" y="0"/>
                  <a:pt x="1163781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81380" y="1061763"/>
            <a:ext cx="1551709" cy="1551709"/>
          </a:xfrm>
          <a:custGeom>
            <a:avLst/>
            <a:gdLst>
              <a:gd name="connsiteX0" fmla="*/ 1163781 w 2327563"/>
              <a:gd name="connsiteY0" fmla="*/ 0 h 2327564"/>
              <a:gd name="connsiteX1" fmla="*/ 2327563 w 2327563"/>
              <a:gd name="connsiteY1" fmla="*/ 1163782 h 2327564"/>
              <a:gd name="connsiteX2" fmla="*/ 1163781 w 2327563"/>
              <a:gd name="connsiteY2" fmla="*/ 2327564 h 2327564"/>
              <a:gd name="connsiteX3" fmla="*/ 0 w 2327563"/>
              <a:gd name="connsiteY3" fmla="*/ 1163782 h 2327564"/>
              <a:gd name="connsiteX4" fmla="*/ 1163781 w 2327563"/>
              <a:gd name="connsiteY4" fmla="*/ 0 h 2327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7563" h="2327564">
                <a:moveTo>
                  <a:pt x="1163781" y="0"/>
                </a:moveTo>
                <a:cubicBezTo>
                  <a:pt x="1806521" y="0"/>
                  <a:pt x="2327563" y="521043"/>
                  <a:pt x="2327563" y="1163782"/>
                </a:cubicBezTo>
                <a:cubicBezTo>
                  <a:pt x="2327563" y="1806521"/>
                  <a:pt x="1806521" y="2327564"/>
                  <a:pt x="1163781" y="2327564"/>
                </a:cubicBezTo>
                <a:cubicBezTo>
                  <a:pt x="521042" y="2327564"/>
                  <a:pt x="0" y="1806521"/>
                  <a:pt x="0" y="1163782"/>
                </a:cubicBezTo>
                <a:cubicBezTo>
                  <a:pt x="0" y="521043"/>
                  <a:pt x="521042" y="0"/>
                  <a:pt x="1163781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097579" y="3665494"/>
            <a:ext cx="1551709" cy="1551709"/>
          </a:xfrm>
          <a:custGeom>
            <a:avLst/>
            <a:gdLst>
              <a:gd name="connsiteX0" fmla="*/ 1163781 w 2327563"/>
              <a:gd name="connsiteY0" fmla="*/ 0 h 2327564"/>
              <a:gd name="connsiteX1" fmla="*/ 2327563 w 2327563"/>
              <a:gd name="connsiteY1" fmla="*/ 1163782 h 2327564"/>
              <a:gd name="connsiteX2" fmla="*/ 1163781 w 2327563"/>
              <a:gd name="connsiteY2" fmla="*/ 2327564 h 2327564"/>
              <a:gd name="connsiteX3" fmla="*/ 0 w 2327563"/>
              <a:gd name="connsiteY3" fmla="*/ 1163782 h 2327564"/>
              <a:gd name="connsiteX4" fmla="*/ 1163781 w 2327563"/>
              <a:gd name="connsiteY4" fmla="*/ 0 h 2327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7563" h="2327564">
                <a:moveTo>
                  <a:pt x="1163781" y="0"/>
                </a:moveTo>
                <a:cubicBezTo>
                  <a:pt x="1806521" y="0"/>
                  <a:pt x="2327563" y="521043"/>
                  <a:pt x="2327563" y="1163782"/>
                </a:cubicBezTo>
                <a:cubicBezTo>
                  <a:pt x="2327563" y="1806521"/>
                  <a:pt x="1806521" y="2327564"/>
                  <a:pt x="1163781" y="2327564"/>
                </a:cubicBezTo>
                <a:cubicBezTo>
                  <a:pt x="521042" y="2327564"/>
                  <a:pt x="0" y="1806521"/>
                  <a:pt x="0" y="1163782"/>
                </a:cubicBezTo>
                <a:cubicBezTo>
                  <a:pt x="0" y="521043"/>
                  <a:pt x="521042" y="0"/>
                  <a:pt x="1163781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81380" y="3665494"/>
            <a:ext cx="1551709" cy="1551709"/>
          </a:xfrm>
          <a:custGeom>
            <a:avLst/>
            <a:gdLst>
              <a:gd name="connsiteX0" fmla="*/ 1163781 w 2327563"/>
              <a:gd name="connsiteY0" fmla="*/ 0 h 2327564"/>
              <a:gd name="connsiteX1" fmla="*/ 2327563 w 2327563"/>
              <a:gd name="connsiteY1" fmla="*/ 1163782 h 2327564"/>
              <a:gd name="connsiteX2" fmla="*/ 1163781 w 2327563"/>
              <a:gd name="connsiteY2" fmla="*/ 2327564 h 2327564"/>
              <a:gd name="connsiteX3" fmla="*/ 0 w 2327563"/>
              <a:gd name="connsiteY3" fmla="*/ 1163782 h 2327564"/>
              <a:gd name="connsiteX4" fmla="*/ 1163781 w 2327563"/>
              <a:gd name="connsiteY4" fmla="*/ 0 h 2327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7563" h="2327564">
                <a:moveTo>
                  <a:pt x="1163781" y="0"/>
                </a:moveTo>
                <a:cubicBezTo>
                  <a:pt x="1806521" y="0"/>
                  <a:pt x="2327563" y="521043"/>
                  <a:pt x="2327563" y="1163782"/>
                </a:cubicBezTo>
                <a:cubicBezTo>
                  <a:pt x="2327563" y="1806521"/>
                  <a:pt x="1806521" y="2327564"/>
                  <a:pt x="1163781" y="2327564"/>
                </a:cubicBezTo>
                <a:cubicBezTo>
                  <a:pt x="521042" y="2327564"/>
                  <a:pt x="0" y="1806521"/>
                  <a:pt x="0" y="1163782"/>
                </a:cubicBezTo>
                <a:cubicBezTo>
                  <a:pt x="0" y="521043"/>
                  <a:pt x="521042" y="0"/>
                  <a:pt x="1163781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29536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8268114" y="0"/>
            <a:ext cx="3923887" cy="2706734"/>
          </a:xfrm>
          <a:custGeom>
            <a:avLst/>
            <a:gdLst>
              <a:gd name="connsiteX0" fmla="*/ 0 w 6574637"/>
              <a:gd name="connsiteY0" fmla="*/ 0 h 4535246"/>
              <a:gd name="connsiteX1" fmla="*/ 6574637 w 6574637"/>
              <a:gd name="connsiteY1" fmla="*/ 0 h 4535246"/>
              <a:gd name="connsiteX2" fmla="*/ 6574637 w 6574637"/>
              <a:gd name="connsiteY2" fmla="*/ 4535192 h 4535246"/>
              <a:gd name="connsiteX3" fmla="*/ 4674693 w 6574637"/>
              <a:gd name="connsiteY3" fmla="*/ 3800906 h 4535246"/>
              <a:gd name="connsiteX4" fmla="*/ 4306625 w 6574637"/>
              <a:gd name="connsiteY4" fmla="*/ 1992654 h 4535246"/>
              <a:gd name="connsiteX5" fmla="*/ 1662657 w 6574637"/>
              <a:gd name="connsiteY5" fmla="*/ 2877246 h 4535246"/>
              <a:gd name="connsiteX6" fmla="*/ 43 w 6574637"/>
              <a:gd name="connsiteY6" fmla="*/ 3114 h 4535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74637" h="4535246">
                <a:moveTo>
                  <a:pt x="0" y="0"/>
                </a:moveTo>
                <a:lnTo>
                  <a:pt x="6574637" y="0"/>
                </a:lnTo>
                <a:lnTo>
                  <a:pt x="6574637" y="4535192"/>
                </a:lnTo>
                <a:cubicBezTo>
                  <a:pt x="5362631" y="4540027"/>
                  <a:pt x="5052695" y="4224662"/>
                  <a:pt x="4674693" y="3800906"/>
                </a:cubicBezTo>
                <a:cubicBezTo>
                  <a:pt x="4035813" y="3177265"/>
                  <a:pt x="5024004" y="2329294"/>
                  <a:pt x="4306625" y="1992654"/>
                </a:cubicBezTo>
                <a:cubicBezTo>
                  <a:pt x="3623244" y="1672028"/>
                  <a:pt x="2791659" y="3108000"/>
                  <a:pt x="1662657" y="2877246"/>
                </a:cubicBezTo>
                <a:cubicBezTo>
                  <a:pt x="31695" y="2543886"/>
                  <a:pt x="4962" y="414212"/>
                  <a:pt x="43" y="3114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60101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3818646" cy="6858000"/>
          </a:xfrm>
          <a:custGeom>
            <a:avLst/>
            <a:gdLst>
              <a:gd name="connsiteX0" fmla="*/ 2289981 w 5727969"/>
              <a:gd name="connsiteY0" fmla="*/ 0 h 10287000"/>
              <a:gd name="connsiteX1" fmla="*/ 3456201 w 5727969"/>
              <a:gd name="connsiteY1" fmla="*/ 94378 h 10287000"/>
              <a:gd name="connsiteX2" fmla="*/ 4555010 w 5727969"/>
              <a:gd name="connsiteY2" fmla="*/ 350541 h 10287000"/>
              <a:gd name="connsiteX3" fmla="*/ 5080819 w 5727969"/>
              <a:gd name="connsiteY3" fmla="*/ 471883 h 10287000"/>
              <a:gd name="connsiteX4" fmla="*/ 4999926 w 5727969"/>
              <a:gd name="connsiteY4" fmla="*/ 2831285 h 10287000"/>
              <a:gd name="connsiteX5" fmla="*/ 3921342 w 5727969"/>
              <a:gd name="connsiteY5" fmla="*/ 2831285 h 10287000"/>
              <a:gd name="connsiteX6" fmla="*/ 3638213 w 5727969"/>
              <a:gd name="connsiteY6" fmla="*/ 1172962 h 10287000"/>
              <a:gd name="connsiteX7" fmla="*/ 3152848 w 5727969"/>
              <a:gd name="connsiteY7" fmla="*/ 937021 h 10287000"/>
              <a:gd name="connsiteX8" fmla="*/ 2343911 w 5727969"/>
              <a:gd name="connsiteY8" fmla="*/ 822422 h 10287000"/>
              <a:gd name="connsiteX9" fmla="*/ 1123763 w 5727969"/>
              <a:gd name="connsiteY9" fmla="*/ 1193186 h 10287000"/>
              <a:gd name="connsiteX10" fmla="*/ 712552 w 5727969"/>
              <a:gd name="connsiteY10" fmla="*/ 2184135 h 10287000"/>
              <a:gd name="connsiteX11" fmla="*/ 1015903 w 5727969"/>
              <a:gd name="connsiteY11" fmla="*/ 3047002 h 10287000"/>
              <a:gd name="connsiteX12" fmla="*/ 1750688 w 5727969"/>
              <a:gd name="connsiteY12" fmla="*/ 3660446 h 10287000"/>
              <a:gd name="connsiteX13" fmla="*/ 3112402 w 5727969"/>
              <a:gd name="connsiteY13" fmla="*/ 4368268 h 10287000"/>
              <a:gd name="connsiteX14" fmla="*/ 4406704 w 5727969"/>
              <a:gd name="connsiteY14" fmla="*/ 5082832 h 10287000"/>
              <a:gd name="connsiteX15" fmla="*/ 5336983 w 5727969"/>
              <a:gd name="connsiteY15" fmla="*/ 5992886 h 10287000"/>
              <a:gd name="connsiteX16" fmla="*/ 5727969 w 5727969"/>
              <a:gd name="connsiteY16" fmla="*/ 7307410 h 10287000"/>
              <a:gd name="connsiteX17" fmla="*/ 5357207 w 5727969"/>
              <a:gd name="connsiteY17" fmla="*/ 8723053 h 10287000"/>
              <a:gd name="connsiteX18" fmla="*/ 4143798 w 5727969"/>
              <a:gd name="connsiteY18" fmla="*/ 9842083 h 10287000"/>
              <a:gd name="connsiteX19" fmla="*/ 1993370 w 5727969"/>
              <a:gd name="connsiteY19" fmla="*/ 10287000 h 10287000"/>
              <a:gd name="connsiteX20" fmla="*/ 685586 w 5727969"/>
              <a:gd name="connsiteY20" fmla="*/ 10165658 h 10287000"/>
              <a:gd name="connsiteX21" fmla="*/ 72142 w 5727969"/>
              <a:gd name="connsiteY21" fmla="*/ 10024095 h 10287000"/>
              <a:gd name="connsiteX22" fmla="*/ 0 w 5727969"/>
              <a:gd name="connsiteY22" fmla="*/ 10005419 h 10287000"/>
              <a:gd name="connsiteX23" fmla="*/ 0 w 5727969"/>
              <a:gd name="connsiteY23" fmla="*/ 7369457 h 10287000"/>
              <a:gd name="connsiteX24" fmla="*/ 267635 w 5727969"/>
              <a:gd name="connsiteY24" fmla="*/ 8938771 h 10287000"/>
              <a:gd name="connsiteX25" fmla="*/ 894563 w 5727969"/>
              <a:gd name="connsiteY25" fmla="*/ 9275827 h 10287000"/>
              <a:gd name="connsiteX26" fmla="*/ 1925960 w 5727969"/>
              <a:gd name="connsiteY26" fmla="*/ 9424133 h 10287000"/>
              <a:gd name="connsiteX27" fmla="*/ 3280931 w 5727969"/>
              <a:gd name="connsiteY27" fmla="*/ 9026406 h 10287000"/>
              <a:gd name="connsiteX28" fmla="*/ 3732588 w 5727969"/>
              <a:gd name="connsiteY28" fmla="*/ 7914114 h 10287000"/>
              <a:gd name="connsiteX29" fmla="*/ 3462943 w 5727969"/>
              <a:gd name="connsiteY29" fmla="*/ 7098435 h 10287000"/>
              <a:gd name="connsiteX30" fmla="*/ 2721415 w 5727969"/>
              <a:gd name="connsiteY30" fmla="*/ 6478249 h 10287000"/>
              <a:gd name="connsiteX31" fmla="*/ 1427114 w 5727969"/>
              <a:gd name="connsiteY31" fmla="*/ 5837839 h 10287000"/>
              <a:gd name="connsiteX32" fmla="*/ 404143 w 5727969"/>
              <a:gd name="connsiteY32" fmla="*/ 5276638 h 10287000"/>
              <a:gd name="connsiteX33" fmla="*/ 0 w 5727969"/>
              <a:gd name="connsiteY33" fmla="*/ 4984865 h 10287000"/>
              <a:gd name="connsiteX34" fmla="*/ 0 w 5727969"/>
              <a:gd name="connsiteY34" fmla="*/ 573373 h 10287000"/>
              <a:gd name="connsiteX35" fmla="*/ 32118 w 5727969"/>
              <a:gd name="connsiteY35" fmla="*/ 551934 h 10287000"/>
              <a:gd name="connsiteX36" fmla="*/ 395719 w 5727969"/>
              <a:gd name="connsiteY36" fmla="*/ 357283 h 10287000"/>
              <a:gd name="connsiteX37" fmla="*/ 2289981 w 5727969"/>
              <a:gd name="connsiteY37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727969" h="10287000">
                <a:moveTo>
                  <a:pt x="2289981" y="0"/>
                </a:moveTo>
                <a:cubicBezTo>
                  <a:pt x="2730403" y="0"/>
                  <a:pt x="3119142" y="31461"/>
                  <a:pt x="3456201" y="94378"/>
                </a:cubicBezTo>
                <a:cubicBezTo>
                  <a:pt x="3793258" y="157295"/>
                  <a:pt x="4159528" y="242684"/>
                  <a:pt x="4555010" y="350541"/>
                </a:cubicBezTo>
                <a:cubicBezTo>
                  <a:pt x="4788704" y="413458"/>
                  <a:pt x="4963970" y="453906"/>
                  <a:pt x="5080819" y="471883"/>
                </a:cubicBezTo>
                <a:lnTo>
                  <a:pt x="4999926" y="2831285"/>
                </a:lnTo>
                <a:lnTo>
                  <a:pt x="3921342" y="2831285"/>
                </a:lnTo>
                <a:lnTo>
                  <a:pt x="3638213" y="1172962"/>
                </a:lnTo>
                <a:cubicBezTo>
                  <a:pt x="3557319" y="1092069"/>
                  <a:pt x="3395531" y="1013422"/>
                  <a:pt x="3152848" y="937021"/>
                </a:cubicBezTo>
                <a:cubicBezTo>
                  <a:pt x="2910167" y="860622"/>
                  <a:pt x="2640522" y="822422"/>
                  <a:pt x="2343911" y="822422"/>
                </a:cubicBezTo>
                <a:cubicBezTo>
                  <a:pt x="1804618" y="822422"/>
                  <a:pt x="1397902" y="946010"/>
                  <a:pt x="1123763" y="1193186"/>
                </a:cubicBezTo>
                <a:cubicBezTo>
                  <a:pt x="849621" y="1440362"/>
                  <a:pt x="712552" y="1770677"/>
                  <a:pt x="712552" y="2184135"/>
                </a:cubicBezTo>
                <a:cubicBezTo>
                  <a:pt x="712552" y="2516699"/>
                  <a:pt x="813667" y="2804321"/>
                  <a:pt x="1015903" y="3047002"/>
                </a:cubicBezTo>
                <a:cubicBezTo>
                  <a:pt x="1218138" y="3289684"/>
                  <a:pt x="1463067" y="3494164"/>
                  <a:pt x="1750688" y="3660446"/>
                </a:cubicBezTo>
                <a:cubicBezTo>
                  <a:pt x="2038312" y="3826728"/>
                  <a:pt x="2492216" y="4062669"/>
                  <a:pt x="3112402" y="4368268"/>
                </a:cubicBezTo>
                <a:cubicBezTo>
                  <a:pt x="3615741" y="4610949"/>
                  <a:pt x="4047175" y="4849138"/>
                  <a:pt x="4406704" y="5082832"/>
                </a:cubicBezTo>
                <a:cubicBezTo>
                  <a:pt x="4766230" y="5316523"/>
                  <a:pt x="5076325" y="5619876"/>
                  <a:pt x="5336983" y="5992886"/>
                </a:cubicBezTo>
                <a:cubicBezTo>
                  <a:pt x="5597640" y="6365897"/>
                  <a:pt x="5727969" y="6804071"/>
                  <a:pt x="5727969" y="7307410"/>
                </a:cubicBezTo>
                <a:cubicBezTo>
                  <a:pt x="5727969" y="7801762"/>
                  <a:pt x="5604383" y="8273642"/>
                  <a:pt x="5357207" y="8723053"/>
                </a:cubicBezTo>
                <a:cubicBezTo>
                  <a:pt x="5110029" y="9172464"/>
                  <a:pt x="4705560" y="9545475"/>
                  <a:pt x="4143798" y="9842083"/>
                </a:cubicBezTo>
                <a:cubicBezTo>
                  <a:pt x="3582035" y="10138694"/>
                  <a:pt x="2865226" y="10287000"/>
                  <a:pt x="1993370" y="10287000"/>
                </a:cubicBezTo>
                <a:cubicBezTo>
                  <a:pt x="1508007" y="10287000"/>
                  <a:pt x="1072080" y="10246554"/>
                  <a:pt x="685586" y="10165658"/>
                </a:cubicBezTo>
                <a:cubicBezTo>
                  <a:pt x="492340" y="10125212"/>
                  <a:pt x="287859" y="10078025"/>
                  <a:pt x="72142" y="10024095"/>
                </a:cubicBezTo>
                <a:lnTo>
                  <a:pt x="0" y="10005419"/>
                </a:lnTo>
                <a:lnTo>
                  <a:pt x="0" y="7369457"/>
                </a:lnTo>
                <a:lnTo>
                  <a:pt x="267635" y="8938771"/>
                </a:lnTo>
                <a:cubicBezTo>
                  <a:pt x="384482" y="9064605"/>
                  <a:pt x="593458" y="9176957"/>
                  <a:pt x="894563" y="9275827"/>
                </a:cubicBezTo>
                <a:cubicBezTo>
                  <a:pt x="1195667" y="9374698"/>
                  <a:pt x="1539466" y="9424133"/>
                  <a:pt x="1925960" y="9424133"/>
                </a:cubicBezTo>
                <a:cubicBezTo>
                  <a:pt x="2528169" y="9424133"/>
                  <a:pt x="2979826" y="9291557"/>
                  <a:pt x="3280931" y="9026406"/>
                </a:cubicBezTo>
                <a:cubicBezTo>
                  <a:pt x="3582035" y="8761254"/>
                  <a:pt x="3732588" y="8390489"/>
                  <a:pt x="3732588" y="7914114"/>
                </a:cubicBezTo>
                <a:cubicBezTo>
                  <a:pt x="3732588" y="7599529"/>
                  <a:pt x="3642707" y="7327634"/>
                  <a:pt x="3462943" y="7098435"/>
                </a:cubicBezTo>
                <a:cubicBezTo>
                  <a:pt x="3283177" y="6869236"/>
                  <a:pt x="3036003" y="6662508"/>
                  <a:pt x="2721415" y="6478249"/>
                </a:cubicBezTo>
                <a:cubicBezTo>
                  <a:pt x="2406828" y="6293992"/>
                  <a:pt x="1975395" y="6080520"/>
                  <a:pt x="1427114" y="5837839"/>
                </a:cubicBezTo>
                <a:cubicBezTo>
                  <a:pt x="1054103" y="5667063"/>
                  <a:pt x="713113" y="5479996"/>
                  <a:pt x="404143" y="5276638"/>
                </a:cubicBezTo>
                <a:lnTo>
                  <a:pt x="0" y="4984865"/>
                </a:lnTo>
                <a:lnTo>
                  <a:pt x="0" y="573373"/>
                </a:lnTo>
                <a:lnTo>
                  <a:pt x="32118" y="551934"/>
                </a:lnTo>
                <a:cubicBezTo>
                  <a:pt x="145313" y="481713"/>
                  <a:pt x="266513" y="416830"/>
                  <a:pt x="395719" y="357283"/>
                </a:cubicBezTo>
                <a:cubicBezTo>
                  <a:pt x="912538" y="119094"/>
                  <a:pt x="1543961" y="0"/>
                  <a:pt x="2289981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73667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5427728" cy="6857999"/>
          </a:xfrm>
          <a:custGeom>
            <a:avLst/>
            <a:gdLst>
              <a:gd name="connsiteX0" fmla="*/ 0 w 8141592"/>
              <a:gd name="connsiteY0" fmla="*/ 0 h 10286999"/>
              <a:gd name="connsiteX1" fmla="*/ 1966185 w 8141592"/>
              <a:gd name="connsiteY1" fmla="*/ 0 h 10286999"/>
              <a:gd name="connsiteX2" fmla="*/ 1966185 w 8141592"/>
              <a:gd name="connsiteY2" fmla="*/ 962689 h 10286999"/>
              <a:gd name="connsiteX3" fmla="*/ 1277263 w 8141592"/>
              <a:gd name="connsiteY3" fmla="*/ 1155225 h 10286999"/>
              <a:gd name="connsiteX4" fmla="*/ 2264996 w 8141592"/>
              <a:gd name="connsiteY4" fmla="*/ 7220153 h 10286999"/>
              <a:gd name="connsiteX5" fmla="*/ 2422701 w 8141592"/>
              <a:gd name="connsiteY5" fmla="*/ 8499151 h 10286999"/>
              <a:gd name="connsiteX6" fmla="*/ 2563806 w 8141592"/>
              <a:gd name="connsiteY6" fmla="*/ 7220153 h 10286999"/>
              <a:gd name="connsiteX7" fmla="*/ 3410434 w 8141592"/>
              <a:gd name="connsiteY7" fmla="*/ 2324203 h 10286999"/>
              <a:gd name="connsiteX8" fmla="*/ 3169725 w 8141592"/>
              <a:gd name="connsiteY8" fmla="*/ 1155225 h 10286999"/>
              <a:gd name="connsiteX9" fmla="*/ 2646808 w 8141592"/>
              <a:gd name="connsiteY9" fmla="*/ 962689 h 10286999"/>
              <a:gd name="connsiteX10" fmla="*/ 2646808 w 8141592"/>
              <a:gd name="connsiteY10" fmla="*/ 0 h 10286999"/>
              <a:gd name="connsiteX11" fmla="*/ 5419101 w 8141592"/>
              <a:gd name="connsiteY11" fmla="*/ 0 h 10286999"/>
              <a:gd name="connsiteX12" fmla="*/ 5419101 w 8141592"/>
              <a:gd name="connsiteY12" fmla="*/ 962689 h 10286999"/>
              <a:gd name="connsiteX13" fmla="*/ 4630576 w 8141592"/>
              <a:gd name="connsiteY13" fmla="*/ 1155225 h 10286999"/>
              <a:gd name="connsiteX14" fmla="*/ 5618309 w 8141592"/>
              <a:gd name="connsiteY14" fmla="*/ 7220153 h 10286999"/>
              <a:gd name="connsiteX15" fmla="*/ 5800913 w 8141592"/>
              <a:gd name="connsiteY15" fmla="*/ 8609174 h 10286999"/>
              <a:gd name="connsiteX16" fmla="*/ 5942018 w 8141592"/>
              <a:gd name="connsiteY16" fmla="*/ 7220153 h 10286999"/>
              <a:gd name="connsiteX17" fmla="*/ 6830148 w 8141592"/>
              <a:gd name="connsiteY17" fmla="*/ 1155225 h 10286999"/>
              <a:gd name="connsiteX18" fmla="*/ 6124624 w 8141592"/>
              <a:gd name="connsiteY18" fmla="*/ 962689 h 10286999"/>
              <a:gd name="connsiteX19" fmla="*/ 6124624 w 8141592"/>
              <a:gd name="connsiteY19" fmla="*/ 0 h 10286999"/>
              <a:gd name="connsiteX20" fmla="*/ 8141592 w 8141592"/>
              <a:gd name="connsiteY20" fmla="*/ 0 h 10286999"/>
              <a:gd name="connsiteX21" fmla="*/ 8141592 w 8141592"/>
              <a:gd name="connsiteY21" fmla="*/ 962689 h 10286999"/>
              <a:gd name="connsiteX22" fmla="*/ 7626975 w 8141592"/>
              <a:gd name="connsiteY22" fmla="*/ 1155225 h 10286999"/>
              <a:gd name="connsiteX23" fmla="*/ 6091423 w 8141592"/>
              <a:gd name="connsiteY23" fmla="*/ 10286999 h 10286999"/>
              <a:gd name="connsiteX24" fmla="*/ 4821482 w 8141592"/>
              <a:gd name="connsiteY24" fmla="*/ 10286999 h 10286999"/>
              <a:gd name="connsiteX25" fmla="*/ 3750744 w 8141592"/>
              <a:gd name="connsiteY25" fmla="*/ 4167060 h 10286999"/>
              <a:gd name="connsiteX26" fmla="*/ 2738111 w 8141592"/>
              <a:gd name="connsiteY26" fmla="*/ 10286999 h 10286999"/>
              <a:gd name="connsiteX27" fmla="*/ 1484769 w 8141592"/>
              <a:gd name="connsiteY27" fmla="*/ 10286999 h 10286999"/>
              <a:gd name="connsiteX28" fmla="*/ 0 w 8141592"/>
              <a:gd name="connsiteY28" fmla="*/ 2240163 h 1028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141592" h="10286999">
                <a:moveTo>
                  <a:pt x="0" y="0"/>
                </a:moveTo>
                <a:lnTo>
                  <a:pt x="1966185" y="0"/>
                </a:lnTo>
                <a:lnTo>
                  <a:pt x="1966185" y="962689"/>
                </a:lnTo>
                <a:lnTo>
                  <a:pt x="1277263" y="1155225"/>
                </a:lnTo>
                <a:lnTo>
                  <a:pt x="2264996" y="7220153"/>
                </a:lnTo>
                <a:lnTo>
                  <a:pt x="2422701" y="8499151"/>
                </a:lnTo>
                <a:lnTo>
                  <a:pt x="2563806" y="7220153"/>
                </a:lnTo>
                <a:lnTo>
                  <a:pt x="3410434" y="2324203"/>
                </a:lnTo>
                <a:lnTo>
                  <a:pt x="3169725" y="1155225"/>
                </a:lnTo>
                <a:lnTo>
                  <a:pt x="2646808" y="962689"/>
                </a:lnTo>
                <a:lnTo>
                  <a:pt x="2646808" y="0"/>
                </a:lnTo>
                <a:lnTo>
                  <a:pt x="5419101" y="0"/>
                </a:lnTo>
                <a:lnTo>
                  <a:pt x="5419101" y="962689"/>
                </a:lnTo>
                <a:lnTo>
                  <a:pt x="4630576" y="1155225"/>
                </a:lnTo>
                <a:lnTo>
                  <a:pt x="5618309" y="7220153"/>
                </a:lnTo>
                <a:lnTo>
                  <a:pt x="5800913" y="8609174"/>
                </a:lnTo>
                <a:lnTo>
                  <a:pt x="5942018" y="7220153"/>
                </a:lnTo>
                <a:lnTo>
                  <a:pt x="6830148" y="1155225"/>
                </a:lnTo>
                <a:lnTo>
                  <a:pt x="6124624" y="962689"/>
                </a:lnTo>
                <a:lnTo>
                  <a:pt x="6124624" y="0"/>
                </a:lnTo>
                <a:lnTo>
                  <a:pt x="8141592" y="0"/>
                </a:lnTo>
                <a:lnTo>
                  <a:pt x="8141592" y="962689"/>
                </a:lnTo>
                <a:lnTo>
                  <a:pt x="7626975" y="1155225"/>
                </a:lnTo>
                <a:lnTo>
                  <a:pt x="6091423" y="10286999"/>
                </a:lnTo>
                <a:lnTo>
                  <a:pt x="4821482" y="10286999"/>
                </a:lnTo>
                <a:lnTo>
                  <a:pt x="3750744" y="4167060"/>
                </a:lnTo>
                <a:lnTo>
                  <a:pt x="2738111" y="10286999"/>
                </a:lnTo>
                <a:lnTo>
                  <a:pt x="1484769" y="10286999"/>
                </a:lnTo>
                <a:lnTo>
                  <a:pt x="0" y="2240163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234091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4943041" cy="6857999"/>
          </a:xfrm>
          <a:custGeom>
            <a:avLst/>
            <a:gdLst>
              <a:gd name="connsiteX0" fmla="*/ 2911473 w 7414562"/>
              <a:gd name="connsiteY0" fmla="*/ 822421 h 10286999"/>
              <a:gd name="connsiteX1" fmla="*/ 1185739 w 7414562"/>
              <a:gd name="connsiteY1" fmla="*/ 1914488 h 10286999"/>
              <a:gd name="connsiteX2" fmla="*/ 565553 w 7414562"/>
              <a:gd name="connsiteY2" fmla="*/ 5150241 h 10286999"/>
              <a:gd name="connsiteX3" fmla="*/ 1165515 w 7414562"/>
              <a:gd name="connsiteY3" fmla="*/ 8365772 h 10286999"/>
              <a:gd name="connsiteX4" fmla="*/ 2884509 w 7414562"/>
              <a:gd name="connsiteY4" fmla="*/ 9464580 h 10286999"/>
              <a:gd name="connsiteX5" fmla="*/ 4596762 w 7414562"/>
              <a:gd name="connsiteY5" fmla="*/ 8311842 h 10286999"/>
              <a:gd name="connsiteX6" fmla="*/ 5216947 w 7414562"/>
              <a:gd name="connsiteY6" fmla="*/ 4988453 h 10286999"/>
              <a:gd name="connsiteX7" fmla="*/ 4623725 w 7414562"/>
              <a:gd name="connsiteY7" fmla="*/ 1853818 h 10286999"/>
              <a:gd name="connsiteX8" fmla="*/ 2911473 w 7414562"/>
              <a:gd name="connsiteY8" fmla="*/ 822421 h 10286999"/>
              <a:gd name="connsiteX9" fmla="*/ 2965403 w 7414562"/>
              <a:gd name="connsiteY9" fmla="*/ 0 h 10286999"/>
              <a:gd name="connsiteX10" fmla="*/ 6302274 w 7414562"/>
              <a:gd name="connsiteY10" fmla="*/ 1314526 h 10286999"/>
              <a:gd name="connsiteX11" fmla="*/ 7414562 w 7414562"/>
              <a:gd name="connsiteY11" fmla="*/ 4988453 h 10286999"/>
              <a:gd name="connsiteX12" fmla="*/ 6828083 w 7414562"/>
              <a:gd name="connsiteY12" fmla="*/ 7759068 h 10286999"/>
              <a:gd name="connsiteX13" fmla="*/ 5189981 w 7414562"/>
              <a:gd name="connsiteY13" fmla="*/ 9626365 h 10286999"/>
              <a:gd name="connsiteX14" fmla="*/ 2776649 w 7414562"/>
              <a:gd name="connsiteY14" fmla="*/ 10286999 h 10286999"/>
              <a:gd name="connsiteX15" fmla="*/ 102098 w 7414562"/>
              <a:gd name="connsiteY15" fmla="*/ 9513453 h 10286999"/>
              <a:gd name="connsiteX16" fmla="*/ 0 w 7414562"/>
              <a:gd name="connsiteY16" fmla="*/ 9431220 h 10286999"/>
              <a:gd name="connsiteX17" fmla="*/ 0 w 7414562"/>
              <a:gd name="connsiteY17" fmla="*/ 1064212 h 10286999"/>
              <a:gd name="connsiteX18" fmla="*/ 89037 w 7414562"/>
              <a:gd name="connsiteY18" fmla="*/ 984210 h 10286999"/>
              <a:gd name="connsiteX19" fmla="*/ 579035 w 7414562"/>
              <a:gd name="connsiteY19" fmla="*/ 633670 h 10286999"/>
              <a:gd name="connsiteX20" fmla="*/ 2965403 w 7414562"/>
              <a:gd name="connsiteY20" fmla="*/ 0 h 1028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414562" h="10286999">
                <a:moveTo>
                  <a:pt x="2911473" y="822421"/>
                </a:moveTo>
                <a:cubicBezTo>
                  <a:pt x="2174440" y="822421"/>
                  <a:pt x="1599195" y="1186444"/>
                  <a:pt x="1185739" y="1914488"/>
                </a:cubicBezTo>
                <a:cubicBezTo>
                  <a:pt x="772281" y="2642533"/>
                  <a:pt x="565553" y="3721118"/>
                  <a:pt x="565553" y="5150241"/>
                </a:cubicBezTo>
                <a:cubicBezTo>
                  <a:pt x="565553" y="6561389"/>
                  <a:pt x="765539" y="7633234"/>
                  <a:pt x="1165515" y="8365772"/>
                </a:cubicBezTo>
                <a:cubicBezTo>
                  <a:pt x="1565489" y="9098310"/>
                  <a:pt x="2138487" y="9464580"/>
                  <a:pt x="2884509" y="9464580"/>
                </a:cubicBezTo>
                <a:cubicBezTo>
                  <a:pt x="3612552" y="9464580"/>
                  <a:pt x="4183304" y="9080333"/>
                  <a:pt x="4596762" y="8311842"/>
                </a:cubicBezTo>
                <a:cubicBezTo>
                  <a:pt x="5010219" y="7543351"/>
                  <a:pt x="5216947" y="6435555"/>
                  <a:pt x="5216947" y="4988453"/>
                </a:cubicBezTo>
                <a:cubicBezTo>
                  <a:pt x="5216947" y="3586294"/>
                  <a:pt x="5019207" y="2541416"/>
                  <a:pt x="4623725" y="1853818"/>
                </a:cubicBezTo>
                <a:cubicBezTo>
                  <a:pt x="4228244" y="1166220"/>
                  <a:pt x="3657493" y="822421"/>
                  <a:pt x="2911473" y="822421"/>
                </a:cubicBezTo>
                <a:close/>
                <a:moveTo>
                  <a:pt x="2965403" y="0"/>
                </a:moveTo>
                <a:cubicBezTo>
                  <a:pt x="4448456" y="0"/>
                  <a:pt x="5560746" y="438177"/>
                  <a:pt x="6302274" y="1314526"/>
                </a:cubicBezTo>
                <a:cubicBezTo>
                  <a:pt x="7043798" y="2190875"/>
                  <a:pt x="7414562" y="3415520"/>
                  <a:pt x="7414562" y="4988453"/>
                </a:cubicBezTo>
                <a:cubicBezTo>
                  <a:pt x="7414562" y="6031086"/>
                  <a:pt x="7219071" y="6954623"/>
                  <a:pt x="6828083" y="7759068"/>
                </a:cubicBezTo>
                <a:cubicBezTo>
                  <a:pt x="6437095" y="8563512"/>
                  <a:pt x="5891063" y="9185945"/>
                  <a:pt x="5189981" y="9626365"/>
                </a:cubicBezTo>
                <a:cubicBezTo>
                  <a:pt x="4488902" y="10066789"/>
                  <a:pt x="3684459" y="10286999"/>
                  <a:pt x="2776649" y="10286999"/>
                </a:cubicBezTo>
                <a:cubicBezTo>
                  <a:pt x="1677842" y="10286999"/>
                  <a:pt x="786325" y="10029150"/>
                  <a:pt x="102098" y="9513453"/>
                </a:cubicBezTo>
                <a:lnTo>
                  <a:pt x="0" y="9431220"/>
                </a:lnTo>
                <a:lnTo>
                  <a:pt x="0" y="1064212"/>
                </a:lnTo>
                <a:lnTo>
                  <a:pt x="89037" y="984210"/>
                </a:lnTo>
                <a:cubicBezTo>
                  <a:pt x="242679" y="856128"/>
                  <a:pt x="406012" y="739281"/>
                  <a:pt x="579035" y="633670"/>
                </a:cubicBezTo>
                <a:cubicBezTo>
                  <a:pt x="1271125" y="211225"/>
                  <a:pt x="2066583" y="0"/>
                  <a:pt x="2965403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44402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33939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503175" cy="6858000"/>
          </a:xfrm>
          <a:custGeom>
            <a:avLst/>
            <a:gdLst>
              <a:gd name="connsiteX0" fmla="*/ 0 w 6754762"/>
              <a:gd name="connsiteY0" fmla="*/ 0 h 10287000"/>
              <a:gd name="connsiteX1" fmla="*/ 6623999 w 6754762"/>
              <a:gd name="connsiteY1" fmla="*/ 0 h 10287000"/>
              <a:gd name="connsiteX2" fmla="*/ 6754762 w 6754762"/>
              <a:gd name="connsiteY2" fmla="*/ 4001270 h 10287000"/>
              <a:gd name="connsiteX3" fmla="*/ 5893886 w 6754762"/>
              <a:gd name="connsiteY3" fmla="*/ 4001270 h 10287000"/>
              <a:gd name="connsiteX4" fmla="*/ 5468896 w 6754762"/>
              <a:gd name="connsiteY4" fmla="*/ 983012 h 10287000"/>
              <a:gd name="connsiteX5" fmla="*/ 3932393 w 6754762"/>
              <a:gd name="connsiteY5" fmla="*/ 913786 h 10287000"/>
              <a:gd name="connsiteX6" fmla="*/ 3932393 w 6754762"/>
              <a:gd name="connsiteY6" fmla="*/ 9317835 h 10287000"/>
              <a:gd name="connsiteX7" fmla="*/ 5457997 w 6754762"/>
              <a:gd name="connsiteY7" fmla="*/ 9456288 h 10287000"/>
              <a:gd name="connsiteX8" fmla="*/ 5457997 w 6754762"/>
              <a:gd name="connsiteY8" fmla="*/ 10287000 h 10287000"/>
              <a:gd name="connsiteX9" fmla="*/ 913875 w 6754762"/>
              <a:gd name="connsiteY9" fmla="*/ 10287000 h 10287000"/>
              <a:gd name="connsiteX10" fmla="*/ 913875 w 6754762"/>
              <a:gd name="connsiteY10" fmla="*/ 9456288 h 10287000"/>
              <a:gd name="connsiteX11" fmla="*/ 2308715 w 6754762"/>
              <a:gd name="connsiteY11" fmla="*/ 9317835 h 10287000"/>
              <a:gd name="connsiteX12" fmla="*/ 2308715 w 6754762"/>
              <a:gd name="connsiteY12" fmla="*/ 913786 h 10287000"/>
              <a:gd name="connsiteX13" fmla="*/ 750417 w 6754762"/>
              <a:gd name="connsiteY13" fmla="*/ 983012 h 10287000"/>
              <a:gd name="connsiteX14" fmla="*/ 325429 w 6754762"/>
              <a:gd name="connsiteY14" fmla="*/ 4001270 h 10287000"/>
              <a:gd name="connsiteX15" fmla="*/ 0 w 6754762"/>
              <a:gd name="connsiteY15" fmla="*/ 400127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754762" h="10287000">
                <a:moveTo>
                  <a:pt x="0" y="0"/>
                </a:moveTo>
                <a:lnTo>
                  <a:pt x="6623999" y="0"/>
                </a:lnTo>
                <a:lnTo>
                  <a:pt x="6754762" y="4001270"/>
                </a:lnTo>
                <a:lnTo>
                  <a:pt x="5893886" y="4001270"/>
                </a:lnTo>
                <a:lnTo>
                  <a:pt x="5468896" y="983012"/>
                </a:lnTo>
                <a:lnTo>
                  <a:pt x="3932393" y="913786"/>
                </a:lnTo>
                <a:lnTo>
                  <a:pt x="3932393" y="9317835"/>
                </a:lnTo>
                <a:lnTo>
                  <a:pt x="5457997" y="9456288"/>
                </a:lnTo>
                <a:lnTo>
                  <a:pt x="5457997" y="10287000"/>
                </a:lnTo>
                <a:lnTo>
                  <a:pt x="913875" y="10287000"/>
                </a:lnTo>
                <a:lnTo>
                  <a:pt x="913875" y="9456288"/>
                </a:lnTo>
                <a:lnTo>
                  <a:pt x="2308715" y="9317835"/>
                </a:lnTo>
                <a:lnTo>
                  <a:pt x="2308715" y="913786"/>
                </a:lnTo>
                <a:lnTo>
                  <a:pt x="750417" y="983012"/>
                </a:lnTo>
                <a:lnTo>
                  <a:pt x="325429" y="4001270"/>
                </a:lnTo>
                <a:lnTo>
                  <a:pt x="0" y="400127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232993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" y="1"/>
            <a:ext cx="6964440" cy="2792543"/>
          </a:xfrm>
          <a:custGeom>
            <a:avLst/>
            <a:gdLst>
              <a:gd name="connsiteX0" fmla="*/ 0 w 10446660"/>
              <a:gd name="connsiteY0" fmla="*/ 0 h 4188815"/>
              <a:gd name="connsiteX1" fmla="*/ 10446660 w 10446660"/>
              <a:gd name="connsiteY1" fmla="*/ 0 h 4188815"/>
              <a:gd name="connsiteX2" fmla="*/ 10260106 w 10446660"/>
              <a:gd name="connsiteY2" fmla="*/ 61006 h 4188815"/>
              <a:gd name="connsiteX3" fmla="*/ 0 w 10446660"/>
              <a:gd name="connsiteY3" fmla="*/ 3335075 h 4188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46660" h="4188815">
                <a:moveTo>
                  <a:pt x="0" y="0"/>
                </a:moveTo>
                <a:lnTo>
                  <a:pt x="10446660" y="0"/>
                </a:lnTo>
                <a:lnTo>
                  <a:pt x="10260106" y="61006"/>
                </a:lnTo>
                <a:cubicBezTo>
                  <a:pt x="7287323" y="1186006"/>
                  <a:pt x="6584870" y="6153479"/>
                  <a:pt x="0" y="3335075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734166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720612" y="1"/>
            <a:ext cx="6471388" cy="3458474"/>
          </a:xfrm>
          <a:custGeom>
            <a:avLst/>
            <a:gdLst>
              <a:gd name="connsiteX0" fmla="*/ 0 w 9707082"/>
              <a:gd name="connsiteY0" fmla="*/ 0 h 5187711"/>
              <a:gd name="connsiteX1" fmla="*/ 9707082 w 9707082"/>
              <a:gd name="connsiteY1" fmla="*/ 0 h 5187711"/>
              <a:gd name="connsiteX2" fmla="*/ 9707082 w 9707082"/>
              <a:gd name="connsiteY2" fmla="*/ 4961525 h 5187711"/>
              <a:gd name="connsiteX3" fmla="*/ 9634870 w 9707082"/>
              <a:gd name="connsiteY3" fmla="*/ 4938630 h 5187711"/>
              <a:gd name="connsiteX4" fmla="*/ 9344474 w 9707082"/>
              <a:gd name="connsiteY4" fmla="*/ 4919082 h 5187711"/>
              <a:gd name="connsiteX5" fmla="*/ 7842434 w 9707082"/>
              <a:gd name="connsiteY5" fmla="*/ 5187697 h 5187711"/>
              <a:gd name="connsiteX6" fmla="*/ 7073396 w 9707082"/>
              <a:gd name="connsiteY6" fmla="*/ 5033589 h 5187711"/>
              <a:gd name="connsiteX7" fmla="*/ 4554215 w 9707082"/>
              <a:gd name="connsiteY7" fmla="*/ 2724341 h 5187711"/>
              <a:gd name="connsiteX8" fmla="*/ 1882358 w 9707082"/>
              <a:gd name="connsiteY8" fmla="*/ 796785 h 5187711"/>
              <a:gd name="connsiteX9" fmla="*/ 31140 w 9707082"/>
              <a:gd name="connsiteY9" fmla="*/ 52482 h 518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07082" h="5187711">
                <a:moveTo>
                  <a:pt x="0" y="0"/>
                </a:moveTo>
                <a:lnTo>
                  <a:pt x="9707082" y="0"/>
                </a:lnTo>
                <a:lnTo>
                  <a:pt x="9707082" y="4961525"/>
                </a:lnTo>
                <a:lnTo>
                  <a:pt x="9634870" y="4938630"/>
                </a:lnTo>
                <a:cubicBezTo>
                  <a:pt x="9545086" y="4914236"/>
                  <a:pt x="9448248" y="4901786"/>
                  <a:pt x="9344474" y="4919082"/>
                </a:cubicBezTo>
                <a:cubicBezTo>
                  <a:pt x="8963974" y="4982499"/>
                  <a:pt x="8410580" y="5185733"/>
                  <a:pt x="7842434" y="5187697"/>
                </a:cubicBezTo>
                <a:cubicBezTo>
                  <a:pt x="7584185" y="5188591"/>
                  <a:pt x="7322888" y="5147898"/>
                  <a:pt x="7073396" y="5033589"/>
                </a:cubicBezTo>
                <a:cubicBezTo>
                  <a:pt x="6275019" y="4667799"/>
                  <a:pt x="6163692" y="3067865"/>
                  <a:pt x="4554215" y="2724341"/>
                </a:cubicBezTo>
                <a:cubicBezTo>
                  <a:pt x="2944740" y="2380816"/>
                  <a:pt x="3094238" y="1013079"/>
                  <a:pt x="1882358" y="796785"/>
                </a:cubicBezTo>
                <a:cubicBezTo>
                  <a:pt x="670480" y="580492"/>
                  <a:pt x="342857" y="494611"/>
                  <a:pt x="31140" y="52482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73177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5051567" y="0"/>
            <a:ext cx="3204456" cy="4313693"/>
          </a:xfrm>
          <a:custGeom>
            <a:avLst/>
            <a:gdLst>
              <a:gd name="connsiteX0" fmla="*/ 0 w 3822567"/>
              <a:gd name="connsiteY0" fmla="*/ 0 h 5145765"/>
              <a:gd name="connsiteX1" fmla="*/ 3822567 w 3822567"/>
              <a:gd name="connsiteY1" fmla="*/ 0 h 5145765"/>
              <a:gd name="connsiteX2" fmla="*/ 3822567 w 3822567"/>
              <a:gd name="connsiteY2" fmla="*/ 5145765 h 5145765"/>
              <a:gd name="connsiteX3" fmla="*/ 0 w 3822567"/>
              <a:gd name="connsiteY3" fmla="*/ 5145765 h 514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22567" h="5145765">
                <a:moveTo>
                  <a:pt x="0" y="0"/>
                </a:moveTo>
                <a:lnTo>
                  <a:pt x="3822567" y="0"/>
                </a:lnTo>
                <a:lnTo>
                  <a:pt x="3822567" y="5145765"/>
                </a:lnTo>
                <a:lnTo>
                  <a:pt x="0" y="5145765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8256024" y="2544307"/>
            <a:ext cx="3204457" cy="4313693"/>
          </a:xfrm>
          <a:custGeom>
            <a:avLst/>
            <a:gdLst>
              <a:gd name="connsiteX0" fmla="*/ 0 w 3822567"/>
              <a:gd name="connsiteY0" fmla="*/ 0 h 5145765"/>
              <a:gd name="connsiteX1" fmla="*/ 3822567 w 3822567"/>
              <a:gd name="connsiteY1" fmla="*/ 0 h 5145765"/>
              <a:gd name="connsiteX2" fmla="*/ 3822567 w 3822567"/>
              <a:gd name="connsiteY2" fmla="*/ 5145765 h 5145765"/>
              <a:gd name="connsiteX3" fmla="*/ 0 w 3822567"/>
              <a:gd name="connsiteY3" fmla="*/ 5145765 h 514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22567" h="5145765">
                <a:moveTo>
                  <a:pt x="0" y="0"/>
                </a:moveTo>
                <a:lnTo>
                  <a:pt x="3822567" y="0"/>
                </a:lnTo>
                <a:lnTo>
                  <a:pt x="3822567" y="5145765"/>
                </a:lnTo>
                <a:lnTo>
                  <a:pt x="0" y="5145765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931964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977262" y="0"/>
            <a:ext cx="8214739" cy="6858000"/>
          </a:xfrm>
          <a:custGeom>
            <a:avLst/>
            <a:gdLst>
              <a:gd name="connsiteX0" fmla="*/ 19039 w 12322109"/>
              <a:gd name="connsiteY0" fmla="*/ 2 h 10287000"/>
              <a:gd name="connsiteX1" fmla="*/ 6433551 w 12322109"/>
              <a:gd name="connsiteY1" fmla="*/ 2 h 10287000"/>
              <a:gd name="connsiteX2" fmla="*/ 6449885 w 12322109"/>
              <a:gd name="connsiteY2" fmla="*/ 14461 h 10287000"/>
              <a:gd name="connsiteX3" fmla="*/ 8235451 w 12322109"/>
              <a:gd name="connsiteY3" fmla="*/ 716246 h 10287000"/>
              <a:gd name="connsiteX4" fmla="*/ 8264891 w 12322109"/>
              <a:gd name="connsiteY4" fmla="*/ 716246 h 10287000"/>
              <a:gd name="connsiteX5" fmla="*/ 10011659 w 12322109"/>
              <a:gd name="connsiteY5" fmla="*/ 1670046 h 10287000"/>
              <a:gd name="connsiteX6" fmla="*/ 12209839 w 12322109"/>
              <a:gd name="connsiteY6" fmla="*/ 2800837 h 10287000"/>
              <a:gd name="connsiteX7" fmla="*/ 12322109 w 12322109"/>
              <a:gd name="connsiteY7" fmla="*/ 2791169 h 10287000"/>
              <a:gd name="connsiteX8" fmla="*/ 12322109 w 12322109"/>
              <a:gd name="connsiteY8" fmla="*/ 10286999 h 10287000"/>
              <a:gd name="connsiteX9" fmla="*/ 10864009 w 12322109"/>
              <a:gd name="connsiteY9" fmla="*/ 10286999 h 10287000"/>
              <a:gd name="connsiteX10" fmla="*/ 10864009 w 12322109"/>
              <a:gd name="connsiteY10" fmla="*/ 10287000 h 10287000"/>
              <a:gd name="connsiteX11" fmla="*/ 4945497 w 12322109"/>
              <a:gd name="connsiteY11" fmla="*/ 10287000 h 10287000"/>
              <a:gd name="connsiteX12" fmla="*/ 4811958 w 12322109"/>
              <a:gd name="connsiteY12" fmla="*/ 10136149 h 10287000"/>
              <a:gd name="connsiteX13" fmla="*/ 3600596 w 12322109"/>
              <a:gd name="connsiteY13" fmla="*/ 7054050 h 10287000"/>
              <a:gd name="connsiteX14" fmla="*/ 3600596 w 12322109"/>
              <a:gd name="connsiteY14" fmla="*/ 7003233 h 10287000"/>
              <a:gd name="connsiteX15" fmla="*/ 1954229 w 12322109"/>
              <a:gd name="connsiteY15" fmla="*/ 3988108 h 10287000"/>
              <a:gd name="connsiteX16" fmla="*/ 2350 w 12322109"/>
              <a:gd name="connsiteY16" fmla="*/ 193793 h 10287000"/>
              <a:gd name="connsiteX17" fmla="*/ 7401729 w 12322109"/>
              <a:gd name="connsiteY17" fmla="*/ 0 h 10287000"/>
              <a:gd name="connsiteX18" fmla="*/ 12322109 w 12322109"/>
              <a:gd name="connsiteY18" fmla="*/ 0 h 10287000"/>
              <a:gd name="connsiteX19" fmla="*/ 12322109 w 12322109"/>
              <a:gd name="connsiteY19" fmla="*/ 1 h 10287000"/>
              <a:gd name="connsiteX20" fmla="*/ 7401729 w 12322109"/>
              <a:gd name="connsiteY20" fmla="*/ 1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322109" h="10287000">
                <a:moveTo>
                  <a:pt x="19039" y="2"/>
                </a:moveTo>
                <a:lnTo>
                  <a:pt x="6433551" y="2"/>
                </a:lnTo>
                <a:lnTo>
                  <a:pt x="6449885" y="14461"/>
                </a:lnTo>
                <a:cubicBezTo>
                  <a:pt x="6936991" y="426404"/>
                  <a:pt x="7557107" y="686132"/>
                  <a:pt x="8235451" y="716246"/>
                </a:cubicBezTo>
                <a:cubicBezTo>
                  <a:pt x="8245264" y="716246"/>
                  <a:pt x="8255079" y="716246"/>
                  <a:pt x="8264891" y="716246"/>
                </a:cubicBezTo>
                <a:cubicBezTo>
                  <a:pt x="8971449" y="735912"/>
                  <a:pt x="9628940" y="1089901"/>
                  <a:pt x="10011659" y="1670046"/>
                </a:cubicBezTo>
                <a:cubicBezTo>
                  <a:pt x="10482698" y="2378017"/>
                  <a:pt x="11297201" y="2830335"/>
                  <a:pt x="12209839" y="2800837"/>
                </a:cubicBezTo>
                <a:lnTo>
                  <a:pt x="12322109" y="2791169"/>
                </a:lnTo>
                <a:lnTo>
                  <a:pt x="12322109" y="10286999"/>
                </a:lnTo>
                <a:lnTo>
                  <a:pt x="10864009" y="10286999"/>
                </a:lnTo>
                <a:lnTo>
                  <a:pt x="10864009" y="10287000"/>
                </a:lnTo>
                <a:lnTo>
                  <a:pt x="4945497" y="10287000"/>
                </a:lnTo>
                <a:lnTo>
                  <a:pt x="4811958" y="10136149"/>
                </a:lnTo>
                <a:cubicBezTo>
                  <a:pt x="4100897" y="9295345"/>
                  <a:pt x="3652575" y="8224952"/>
                  <a:pt x="3600596" y="7054050"/>
                </a:cubicBezTo>
                <a:cubicBezTo>
                  <a:pt x="3600596" y="7037111"/>
                  <a:pt x="3600596" y="7020172"/>
                  <a:pt x="3600596" y="7003233"/>
                </a:cubicBezTo>
                <a:cubicBezTo>
                  <a:pt x="3566650" y="5783632"/>
                  <a:pt x="2955626" y="4648725"/>
                  <a:pt x="1954229" y="3988108"/>
                </a:cubicBezTo>
                <a:cubicBezTo>
                  <a:pt x="732185" y="3175041"/>
                  <a:pt x="-48567" y="1769112"/>
                  <a:pt x="2350" y="193793"/>
                </a:cubicBezTo>
                <a:close/>
                <a:moveTo>
                  <a:pt x="7401729" y="0"/>
                </a:moveTo>
                <a:lnTo>
                  <a:pt x="12322109" y="0"/>
                </a:lnTo>
                <a:lnTo>
                  <a:pt x="12322109" y="1"/>
                </a:lnTo>
                <a:lnTo>
                  <a:pt x="7401729" y="1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073524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918641" y="1736623"/>
            <a:ext cx="5181600" cy="3238500"/>
          </a:xfrm>
          <a:custGeom>
            <a:avLst/>
            <a:gdLst>
              <a:gd name="connsiteX0" fmla="*/ 0 w 7772400"/>
              <a:gd name="connsiteY0" fmla="*/ 0 h 4857750"/>
              <a:gd name="connsiteX1" fmla="*/ 7772400 w 7772400"/>
              <a:gd name="connsiteY1" fmla="*/ 0 h 4857750"/>
              <a:gd name="connsiteX2" fmla="*/ 7772400 w 7772400"/>
              <a:gd name="connsiteY2" fmla="*/ 4857750 h 4857750"/>
              <a:gd name="connsiteX3" fmla="*/ 0 w 7772400"/>
              <a:gd name="connsiteY3" fmla="*/ 4857750 h 485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2400" h="4857750">
                <a:moveTo>
                  <a:pt x="0" y="0"/>
                </a:moveTo>
                <a:lnTo>
                  <a:pt x="7772400" y="0"/>
                </a:lnTo>
                <a:lnTo>
                  <a:pt x="7772400" y="4857750"/>
                </a:lnTo>
                <a:lnTo>
                  <a:pt x="0" y="485775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404357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250507" y="1389322"/>
            <a:ext cx="2254103" cy="3969489"/>
          </a:xfrm>
          <a:custGeom>
            <a:avLst/>
            <a:gdLst>
              <a:gd name="connsiteX0" fmla="*/ 0 w 3381154"/>
              <a:gd name="connsiteY0" fmla="*/ 0 h 5954233"/>
              <a:gd name="connsiteX1" fmla="*/ 3381154 w 3381154"/>
              <a:gd name="connsiteY1" fmla="*/ 0 h 5954233"/>
              <a:gd name="connsiteX2" fmla="*/ 3381154 w 3381154"/>
              <a:gd name="connsiteY2" fmla="*/ 5954233 h 5954233"/>
              <a:gd name="connsiteX3" fmla="*/ 0 w 3381154"/>
              <a:gd name="connsiteY3" fmla="*/ 5954233 h 5954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1154" h="5954233">
                <a:moveTo>
                  <a:pt x="0" y="0"/>
                </a:moveTo>
                <a:lnTo>
                  <a:pt x="3381154" y="0"/>
                </a:lnTo>
                <a:lnTo>
                  <a:pt x="3381154" y="5954233"/>
                </a:lnTo>
                <a:lnTo>
                  <a:pt x="0" y="5954233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061704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227560" y="2"/>
            <a:ext cx="6964440" cy="2792543"/>
          </a:xfrm>
          <a:custGeom>
            <a:avLst/>
            <a:gdLst>
              <a:gd name="connsiteX0" fmla="*/ 0 w 10446660"/>
              <a:gd name="connsiteY0" fmla="*/ 0 h 4188815"/>
              <a:gd name="connsiteX1" fmla="*/ 10446660 w 10446660"/>
              <a:gd name="connsiteY1" fmla="*/ 0 h 4188815"/>
              <a:gd name="connsiteX2" fmla="*/ 10446660 w 10446660"/>
              <a:gd name="connsiteY2" fmla="*/ 3335075 h 4188815"/>
              <a:gd name="connsiteX3" fmla="*/ 186555 w 10446660"/>
              <a:gd name="connsiteY3" fmla="*/ 61006 h 4188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46660" h="4188815">
                <a:moveTo>
                  <a:pt x="0" y="0"/>
                </a:moveTo>
                <a:lnTo>
                  <a:pt x="10446660" y="0"/>
                </a:lnTo>
                <a:lnTo>
                  <a:pt x="10446660" y="3335075"/>
                </a:lnTo>
                <a:cubicBezTo>
                  <a:pt x="3861790" y="6153479"/>
                  <a:pt x="3159337" y="1186006"/>
                  <a:pt x="186555" y="61006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051639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2916" y="3044652"/>
            <a:ext cx="5329085" cy="3813349"/>
          </a:xfrm>
          <a:custGeom>
            <a:avLst/>
            <a:gdLst>
              <a:gd name="connsiteX0" fmla="*/ 8139801 w 10667999"/>
              <a:gd name="connsiteY0" fmla="*/ 0 h 7633731"/>
              <a:gd name="connsiteX1" fmla="*/ 10565857 w 10667999"/>
              <a:gd name="connsiteY1" fmla="*/ 366785 h 7633731"/>
              <a:gd name="connsiteX2" fmla="*/ 10667999 w 10667999"/>
              <a:gd name="connsiteY2" fmla="*/ 401348 h 7633731"/>
              <a:gd name="connsiteX3" fmla="*/ 10667999 w 10667999"/>
              <a:gd name="connsiteY3" fmla="*/ 6254681 h 7633731"/>
              <a:gd name="connsiteX4" fmla="*/ 10584561 w 10667999"/>
              <a:gd name="connsiteY4" fmla="*/ 6143103 h 7633731"/>
              <a:gd name="connsiteX5" fmla="*/ 8139801 w 10667999"/>
              <a:gd name="connsiteY5" fmla="*/ 4990161 h 7633731"/>
              <a:gd name="connsiteX6" fmla="*/ 5035939 w 10667999"/>
              <a:gd name="connsiteY6" fmla="*/ 7519882 h 7633731"/>
              <a:gd name="connsiteX7" fmla="*/ 5018565 w 10667999"/>
              <a:gd name="connsiteY7" fmla="*/ 7633731 h 7633731"/>
              <a:gd name="connsiteX8" fmla="*/ 0 w 10667999"/>
              <a:gd name="connsiteY8" fmla="*/ 7633731 h 7633731"/>
              <a:gd name="connsiteX9" fmla="*/ 23532 w 10667999"/>
              <a:gd name="connsiteY9" fmla="*/ 7324244 h 7633731"/>
              <a:gd name="connsiteX10" fmla="*/ 8139801 w 10667999"/>
              <a:gd name="connsiteY10" fmla="*/ 0 h 7633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667999" h="7633731">
                <a:moveTo>
                  <a:pt x="8139801" y="0"/>
                </a:moveTo>
                <a:cubicBezTo>
                  <a:pt x="8984630" y="0"/>
                  <a:pt x="9799467" y="128413"/>
                  <a:pt x="10565857" y="366785"/>
                </a:cubicBezTo>
                <a:lnTo>
                  <a:pt x="10667999" y="401348"/>
                </a:lnTo>
                <a:lnTo>
                  <a:pt x="10667999" y="6254681"/>
                </a:lnTo>
                <a:lnTo>
                  <a:pt x="10584561" y="6143103"/>
                </a:lnTo>
                <a:cubicBezTo>
                  <a:pt x="10003463" y="5438973"/>
                  <a:pt x="9124044" y="4990161"/>
                  <a:pt x="8139801" y="4990161"/>
                </a:cubicBezTo>
                <a:cubicBezTo>
                  <a:pt x="6608757" y="4990161"/>
                  <a:pt x="5331364" y="6076175"/>
                  <a:pt x="5035939" y="7519882"/>
                </a:cubicBezTo>
                <a:lnTo>
                  <a:pt x="5018565" y="7633731"/>
                </a:lnTo>
                <a:lnTo>
                  <a:pt x="0" y="7633731"/>
                </a:lnTo>
                <a:lnTo>
                  <a:pt x="23532" y="7324244"/>
                </a:lnTo>
                <a:cubicBezTo>
                  <a:pt x="441324" y="3210327"/>
                  <a:pt x="3915657" y="0"/>
                  <a:pt x="8139801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282535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261887" y="1026724"/>
            <a:ext cx="5198592" cy="4804556"/>
          </a:xfrm>
          <a:custGeom>
            <a:avLst/>
            <a:gdLst>
              <a:gd name="connsiteX0" fmla="*/ 3101487 w 7797888"/>
              <a:gd name="connsiteY0" fmla="*/ 52 h 7206834"/>
              <a:gd name="connsiteX1" fmla="*/ 4688121 w 7797888"/>
              <a:gd name="connsiteY1" fmla="*/ 691179 h 7206834"/>
              <a:gd name="connsiteX2" fmla="*/ 7792509 w 7797888"/>
              <a:gd name="connsiteY2" fmla="*/ 4225340 h 7206834"/>
              <a:gd name="connsiteX3" fmla="*/ 4677100 w 7797888"/>
              <a:gd name="connsiteY3" fmla="*/ 7120264 h 7206834"/>
              <a:gd name="connsiteX4" fmla="*/ 878358 w 7797888"/>
              <a:gd name="connsiteY4" fmla="*/ 5904248 h 7206834"/>
              <a:gd name="connsiteX5" fmla="*/ 1164917 w 7797888"/>
              <a:gd name="connsiteY5" fmla="*/ 794044 h 7206834"/>
              <a:gd name="connsiteX6" fmla="*/ 3101487 w 7797888"/>
              <a:gd name="connsiteY6" fmla="*/ 52 h 720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97888" h="7206834">
                <a:moveTo>
                  <a:pt x="3101487" y="52"/>
                </a:moveTo>
                <a:cubicBezTo>
                  <a:pt x="3754967" y="4185"/>
                  <a:pt x="4350129" y="255838"/>
                  <a:pt x="4688121" y="691179"/>
                </a:cubicBezTo>
                <a:cubicBezTo>
                  <a:pt x="5801291" y="2134967"/>
                  <a:pt x="7674945" y="2329676"/>
                  <a:pt x="7792509" y="4225340"/>
                </a:cubicBezTo>
                <a:cubicBezTo>
                  <a:pt x="7906397" y="6124675"/>
                  <a:pt x="6190719" y="6863100"/>
                  <a:pt x="4677100" y="7120264"/>
                </a:cubicBezTo>
                <a:cubicBezTo>
                  <a:pt x="3159808" y="7377428"/>
                  <a:pt x="1888662" y="7087200"/>
                  <a:pt x="878358" y="5904248"/>
                </a:cubicBezTo>
                <a:cubicBezTo>
                  <a:pt x="-826300" y="3898374"/>
                  <a:pt x="330957" y="1609619"/>
                  <a:pt x="1164917" y="794044"/>
                </a:cubicBezTo>
                <a:cubicBezTo>
                  <a:pt x="1736199" y="239306"/>
                  <a:pt x="2448003" y="-4081"/>
                  <a:pt x="3101487" y="52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87938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731520" y="3003718"/>
            <a:ext cx="1540625" cy="1540625"/>
          </a:xfrm>
          <a:custGeom>
            <a:avLst/>
            <a:gdLst>
              <a:gd name="connsiteX0" fmla="*/ 1155470 w 2310938"/>
              <a:gd name="connsiteY0" fmla="*/ 0 h 2310938"/>
              <a:gd name="connsiteX1" fmla="*/ 2310938 w 2310938"/>
              <a:gd name="connsiteY1" fmla="*/ 1155469 h 2310938"/>
              <a:gd name="connsiteX2" fmla="*/ 1155470 w 2310938"/>
              <a:gd name="connsiteY2" fmla="*/ 2310938 h 2310938"/>
              <a:gd name="connsiteX3" fmla="*/ 0 w 2310938"/>
              <a:gd name="connsiteY3" fmla="*/ 1155469 h 2310938"/>
              <a:gd name="connsiteX4" fmla="*/ 1155470 w 2310938"/>
              <a:gd name="connsiteY4" fmla="*/ 0 h 231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0938" h="2310938">
                <a:moveTo>
                  <a:pt x="1155470" y="0"/>
                </a:moveTo>
                <a:cubicBezTo>
                  <a:pt x="1793617" y="0"/>
                  <a:pt x="2310938" y="517321"/>
                  <a:pt x="2310938" y="1155469"/>
                </a:cubicBezTo>
                <a:cubicBezTo>
                  <a:pt x="2310938" y="1793617"/>
                  <a:pt x="1793617" y="2310938"/>
                  <a:pt x="1155470" y="2310938"/>
                </a:cubicBezTo>
                <a:cubicBezTo>
                  <a:pt x="517321" y="2310938"/>
                  <a:pt x="0" y="1793617"/>
                  <a:pt x="0" y="1155469"/>
                </a:cubicBezTo>
                <a:cubicBezTo>
                  <a:pt x="0" y="517321"/>
                  <a:pt x="517321" y="0"/>
                  <a:pt x="1155470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082146" y="0"/>
            <a:ext cx="6109855" cy="6858000"/>
          </a:xfrm>
          <a:custGeom>
            <a:avLst/>
            <a:gdLst>
              <a:gd name="connsiteX0" fmla="*/ 7136859 w 9164783"/>
              <a:gd name="connsiteY0" fmla="*/ 0 h 10287000"/>
              <a:gd name="connsiteX1" fmla="*/ 7493825 w 9164783"/>
              <a:gd name="connsiteY1" fmla="*/ 0 h 10287000"/>
              <a:gd name="connsiteX2" fmla="*/ 7806233 w 9164783"/>
              <a:gd name="connsiteY2" fmla="*/ 0 h 10287000"/>
              <a:gd name="connsiteX3" fmla="*/ 8077051 w 9164783"/>
              <a:gd name="connsiteY3" fmla="*/ 0 h 10287000"/>
              <a:gd name="connsiteX4" fmla="*/ 8309253 w 9164783"/>
              <a:gd name="connsiteY4" fmla="*/ 0 h 10287000"/>
              <a:gd name="connsiteX5" fmla="*/ 8505807 w 9164783"/>
              <a:gd name="connsiteY5" fmla="*/ 0 h 10287000"/>
              <a:gd name="connsiteX6" fmla="*/ 8669685 w 9164783"/>
              <a:gd name="connsiteY6" fmla="*/ 0 h 10287000"/>
              <a:gd name="connsiteX7" fmla="*/ 8803857 w 9164783"/>
              <a:gd name="connsiteY7" fmla="*/ 0 h 10287000"/>
              <a:gd name="connsiteX8" fmla="*/ 8911293 w 9164783"/>
              <a:gd name="connsiteY8" fmla="*/ 0 h 10287000"/>
              <a:gd name="connsiteX9" fmla="*/ 8994965 w 9164783"/>
              <a:gd name="connsiteY9" fmla="*/ 0 h 10287000"/>
              <a:gd name="connsiteX10" fmla="*/ 9057841 w 9164783"/>
              <a:gd name="connsiteY10" fmla="*/ 0 h 10287000"/>
              <a:gd name="connsiteX11" fmla="*/ 9102895 w 9164783"/>
              <a:gd name="connsiteY11" fmla="*/ 0 h 10287000"/>
              <a:gd name="connsiteX12" fmla="*/ 9133097 w 9164783"/>
              <a:gd name="connsiteY12" fmla="*/ 0 h 10287000"/>
              <a:gd name="connsiteX13" fmla="*/ 9160823 w 9164783"/>
              <a:gd name="connsiteY13" fmla="*/ 0 h 10287000"/>
              <a:gd name="connsiteX14" fmla="*/ 9164783 w 9164783"/>
              <a:gd name="connsiteY14" fmla="*/ 0 h 10287000"/>
              <a:gd name="connsiteX15" fmla="*/ 9164783 w 9164783"/>
              <a:gd name="connsiteY15" fmla="*/ 474708 h 10287000"/>
              <a:gd name="connsiteX16" fmla="*/ 9164783 w 9164783"/>
              <a:gd name="connsiteY16" fmla="*/ 934583 h 10287000"/>
              <a:gd name="connsiteX17" fmla="*/ 9164783 w 9164783"/>
              <a:gd name="connsiteY17" fmla="*/ 1379859 h 10287000"/>
              <a:gd name="connsiteX18" fmla="*/ 9164783 w 9164783"/>
              <a:gd name="connsiteY18" fmla="*/ 1810773 h 10287000"/>
              <a:gd name="connsiteX19" fmla="*/ 9164783 w 9164783"/>
              <a:gd name="connsiteY19" fmla="*/ 2227561 h 10287000"/>
              <a:gd name="connsiteX20" fmla="*/ 9164783 w 9164783"/>
              <a:gd name="connsiteY20" fmla="*/ 2630456 h 10287000"/>
              <a:gd name="connsiteX21" fmla="*/ 9164783 w 9164783"/>
              <a:gd name="connsiteY21" fmla="*/ 3019695 h 10287000"/>
              <a:gd name="connsiteX22" fmla="*/ 9164783 w 9164783"/>
              <a:gd name="connsiteY22" fmla="*/ 3395514 h 10287000"/>
              <a:gd name="connsiteX23" fmla="*/ 9164783 w 9164783"/>
              <a:gd name="connsiteY23" fmla="*/ 3758147 h 10287000"/>
              <a:gd name="connsiteX24" fmla="*/ 9164783 w 9164783"/>
              <a:gd name="connsiteY24" fmla="*/ 4107831 h 10287000"/>
              <a:gd name="connsiteX25" fmla="*/ 9164783 w 9164783"/>
              <a:gd name="connsiteY25" fmla="*/ 4444800 h 10287000"/>
              <a:gd name="connsiteX26" fmla="*/ 9164783 w 9164783"/>
              <a:gd name="connsiteY26" fmla="*/ 4769291 h 10287000"/>
              <a:gd name="connsiteX27" fmla="*/ 9164783 w 9164783"/>
              <a:gd name="connsiteY27" fmla="*/ 5081538 h 10287000"/>
              <a:gd name="connsiteX28" fmla="*/ 9164783 w 9164783"/>
              <a:gd name="connsiteY28" fmla="*/ 5381776 h 10287000"/>
              <a:gd name="connsiteX29" fmla="*/ 9164783 w 9164783"/>
              <a:gd name="connsiteY29" fmla="*/ 5670243 h 10287000"/>
              <a:gd name="connsiteX30" fmla="*/ 9164783 w 9164783"/>
              <a:gd name="connsiteY30" fmla="*/ 5947172 h 10287000"/>
              <a:gd name="connsiteX31" fmla="*/ 9164783 w 9164783"/>
              <a:gd name="connsiteY31" fmla="*/ 6212800 h 10287000"/>
              <a:gd name="connsiteX32" fmla="*/ 9164783 w 9164783"/>
              <a:gd name="connsiteY32" fmla="*/ 6467361 h 10287000"/>
              <a:gd name="connsiteX33" fmla="*/ 9164783 w 9164783"/>
              <a:gd name="connsiteY33" fmla="*/ 6711092 h 10287000"/>
              <a:gd name="connsiteX34" fmla="*/ 9164783 w 9164783"/>
              <a:gd name="connsiteY34" fmla="*/ 6944228 h 10287000"/>
              <a:gd name="connsiteX35" fmla="*/ 9164783 w 9164783"/>
              <a:gd name="connsiteY35" fmla="*/ 7167003 h 10287000"/>
              <a:gd name="connsiteX36" fmla="*/ 9164783 w 9164783"/>
              <a:gd name="connsiteY36" fmla="*/ 7379654 h 10287000"/>
              <a:gd name="connsiteX37" fmla="*/ 9164783 w 9164783"/>
              <a:gd name="connsiteY37" fmla="*/ 7582417 h 10287000"/>
              <a:gd name="connsiteX38" fmla="*/ 9164783 w 9164783"/>
              <a:gd name="connsiteY38" fmla="*/ 7775526 h 10287000"/>
              <a:gd name="connsiteX39" fmla="*/ 9164783 w 9164783"/>
              <a:gd name="connsiteY39" fmla="*/ 7959216 h 10287000"/>
              <a:gd name="connsiteX40" fmla="*/ 9164783 w 9164783"/>
              <a:gd name="connsiteY40" fmla="*/ 8133725 h 10287000"/>
              <a:gd name="connsiteX41" fmla="*/ 9164783 w 9164783"/>
              <a:gd name="connsiteY41" fmla="*/ 8299286 h 10287000"/>
              <a:gd name="connsiteX42" fmla="*/ 9164783 w 9164783"/>
              <a:gd name="connsiteY42" fmla="*/ 8456135 h 10287000"/>
              <a:gd name="connsiteX43" fmla="*/ 9164783 w 9164783"/>
              <a:gd name="connsiteY43" fmla="*/ 8604508 h 10287000"/>
              <a:gd name="connsiteX44" fmla="*/ 9164783 w 9164783"/>
              <a:gd name="connsiteY44" fmla="*/ 8744641 h 10287000"/>
              <a:gd name="connsiteX45" fmla="*/ 9164783 w 9164783"/>
              <a:gd name="connsiteY45" fmla="*/ 8876768 h 10287000"/>
              <a:gd name="connsiteX46" fmla="*/ 9164783 w 9164783"/>
              <a:gd name="connsiteY46" fmla="*/ 9001125 h 10287000"/>
              <a:gd name="connsiteX47" fmla="*/ 9164783 w 9164783"/>
              <a:gd name="connsiteY47" fmla="*/ 9117948 h 10287000"/>
              <a:gd name="connsiteX48" fmla="*/ 9164783 w 9164783"/>
              <a:gd name="connsiteY48" fmla="*/ 9227472 h 10287000"/>
              <a:gd name="connsiteX49" fmla="*/ 9164783 w 9164783"/>
              <a:gd name="connsiteY49" fmla="*/ 9425564 h 10287000"/>
              <a:gd name="connsiteX50" fmla="*/ 9164783 w 9164783"/>
              <a:gd name="connsiteY50" fmla="*/ 9597286 h 10287000"/>
              <a:gd name="connsiteX51" fmla="*/ 9164783 w 9164783"/>
              <a:gd name="connsiteY51" fmla="*/ 9744521 h 10287000"/>
              <a:gd name="connsiteX52" fmla="*/ 9164783 w 9164783"/>
              <a:gd name="connsiteY52" fmla="*/ 9869153 h 10287000"/>
              <a:gd name="connsiteX53" fmla="*/ 9164783 w 9164783"/>
              <a:gd name="connsiteY53" fmla="*/ 9973066 h 10287000"/>
              <a:gd name="connsiteX54" fmla="*/ 9164783 w 9164783"/>
              <a:gd name="connsiteY54" fmla="*/ 10058142 h 10287000"/>
              <a:gd name="connsiteX55" fmla="*/ 9164783 w 9164783"/>
              <a:gd name="connsiteY55" fmla="*/ 10126266 h 10287000"/>
              <a:gd name="connsiteX56" fmla="*/ 9164783 w 9164783"/>
              <a:gd name="connsiteY56" fmla="*/ 10179321 h 10287000"/>
              <a:gd name="connsiteX57" fmla="*/ 9164783 w 9164783"/>
              <a:gd name="connsiteY57" fmla="*/ 10219190 h 10287000"/>
              <a:gd name="connsiteX58" fmla="*/ 9164783 w 9164783"/>
              <a:gd name="connsiteY58" fmla="*/ 10247758 h 10287000"/>
              <a:gd name="connsiteX59" fmla="*/ 9164783 w 9164783"/>
              <a:gd name="connsiteY59" fmla="*/ 10266908 h 10287000"/>
              <a:gd name="connsiteX60" fmla="*/ 9164783 w 9164783"/>
              <a:gd name="connsiteY60" fmla="*/ 10278524 h 10287000"/>
              <a:gd name="connsiteX61" fmla="*/ 9164783 w 9164783"/>
              <a:gd name="connsiteY61" fmla="*/ 10284489 h 10287000"/>
              <a:gd name="connsiteX62" fmla="*/ 9164783 w 9164783"/>
              <a:gd name="connsiteY62" fmla="*/ 10287000 h 10287000"/>
              <a:gd name="connsiteX63" fmla="*/ 8338079 w 9164783"/>
              <a:gd name="connsiteY63" fmla="*/ 10287000 h 10287000"/>
              <a:gd name="connsiteX64" fmla="*/ 7563027 w 9164783"/>
              <a:gd name="connsiteY64" fmla="*/ 10287000 h 10287000"/>
              <a:gd name="connsiteX65" fmla="*/ 6837960 w 9164783"/>
              <a:gd name="connsiteY65" fmla="*/ 10287000 h 10287000"/>
              <a:gd name="connsiteX66" fmla="*/ 6161212 w 9164783"/>
              <a:gd name="connsiteY66" fmla="*/ 10287000 h 10287000"/>
              <a:gd name="connsiteX67" fmla="*/ 5531117 w 9164783"/>
              <a:gd name="connsiteY67" fmla="*/ 10287000 h 10287000"/>
              <a:gd name="connsiteX68" fmla="*/ 4946010 w 9164783"/>
              <a:gd name="connsiteY68" fmla="*/ 10287000 h 10287000"/>
              <a:gd name="connsiteX69" fmla="*/ 4404223 w 9164783"/>
              <a:gd name="connsiteY69" fmla="*/ 10287000 h 10287000"/>
              <a:gd name="connsiteX70" fmla="*/ 3904091 w 9164783"/>
              <a:gd name="connsiteY70" fmla="*/ 10287000 h 10287000"/>
              <a:gd name="connsiteX71" fmla="*/ 3443947 w 9164783"/>
              <a:gd name="connsiteY71" fmla="*/ 10287000 h 10287000"/>
              <a:gd name="connsiteX72" fmla="*/ 3022125 w 9164783"/>
              <a:gd name="connsiteY72" fmla="*/ 10287000 h 10287000"/>
              <a:gd name="connsiteX73" fmla="*/ 2636959 w 9164783"/>
              <a:gd name="connsiteY73" fmla="*/ 10287000 h 10287000"/>
              <a:gd name="connsiteX74" fmla="*/ 2286783 w 9164783"/>
              <a:gd name="connsiteY74" fmla="*/ 10287000 h 10287000"/>
              <a:gd name="connsiteX75" fmla="*/ 1969931 w 9164783"/>
              <a:gd name="connsiteY75" fmla="*/ 10287000 h 10287000"/>
              <a:gd name="connsiteX76" fmla="*/ 1684736 w 9164783"/>
              <a:gd name="connsiteY76" fmla="*/ 10287000 h 10287000"/>
              <a:gd name="connsiteX77" fmla="*/ 1429532 w 9164783"/>
              <a:gd name="connsiteY77" fmla="*/ 10287000 h 10287000"/>
              <a:gd name="connsiteX78" fmla="*/ 1202654 w 9164783"/>
              <a:gd name="connsiteY78" fmla="*/ 10287000 h 10287000"/>
              <a:gd name="connsiteX79" fmla="*/ 1002434 w 9164783"/>
              <a:gd name="connsiteY79" fmla="*/ 10287000 h 10287000"/>
              <a:gd name="connsiteX80" fmla="*/ 827208 w 9164783"/>
              <a:gd name="connsiteY80" fmla="*/ 10287000 h 10287000"/>
              <a:gd name="connsiteX81" fmla="*/ 675307 w 9164783"/>
              <a:gd name="connsiteY81" fmla="*/ 10287000 h 10287000"/>
              <a:gd name="connsiteX82" fmla="*/ 545067 w 9164783"/>
              <a:gd name="connsiteY82" fmla="*/ 10287000 h 10287000"/>
              <a:gd name="connsiteX83" fmla="*/ 434821 w 9164783"/>
              <a:gd name="connsiteY83" fmla="*/ 10287000 h 10287000"/>
              <a:gd name="connsiteX84" fmla="*/ 342904 w 9164783"/>
              <a:gd name="connsiteY84" fmla="*/ 10287000 h 10287000"/>
              <a:gd name="connsiteX85" fmla="*/ 267648 w 9164783"/>
              <a:gd name="connsiteY85" fmla="*/ 10287000 h 10287000"/>
              <a:gd name="connsiteX86" fmla="*/ 207388 w 9164783"/>
              <a:gd name="connsiteY86" fmla="*/ 10287000 h 10287000"/>
              <a:gd name="connsiteX87" fmla="*/ 125189 w 9164783"/>
              <a:gd name="connsiteY87" fmla="*/ 10287000 h 10287000"/>
              <a:gd name="connsiteX88" fmla="*/ 82980 w 9164783"/>
              <a:gd name="connsiteY88" fmla="*/ 10287000 h 10287000"/>
              <a:gd name="connsiteX89" fmla="*/ 67428 w 9164783"/>
              <a:gd name="connsiteY89" fmla="*/ 10287000 h 10287000"/>
              <a:gd name="connsiteX90" fmla="*/ 65207 w 9164783"/>
              <a:gd name="connsiteY90" fmla="*/ 10287000 h 10287000"/>
              <a:gd name="connsiteX91" fmla="*/ 0 w 9164783"/>
              <a:gd name="connsiteY91" fmla="*/ 9597571 h 10287000"/>
              <a:gd name="connsiteX92" fmla="*/ 0 w 9164783"/>
              <a:gd name="connsiteY92" fmla="*/ 9550400 h 10287000"/>
              <a:gd name="connsiteX93" fmla="*/ 0 w 9164783"/>
              <a:gd name="connsiteY93" fmla="*/ 9445171 h 10287000"/>
              <a:gd name="connsiteX94" fmla="*/ 0 w 9164783"/>
              <a:gd name="connsiteY94" fmla="*/ 9408886 h 10287000"/>
              <a:gd name="connsiteX95" fmla="*/ 0 w 9164783"/>
              <a:gd name="connsiteY95" fmla="*/ 9361714 h 10287000"/>
              <a:gd name="connsiteX96" fmla="*/ 811822 w 9164783"/>
              <a:gd name="connsiteY96" fmla="*/ 6930572 h 10287000"/>
              <a:gd name="connsiteX97" fmla="*/ 3211423 w 9164783"/>
              <a:gd name="connsiteY97" fmla="*/ 5283200 h 10287000"/>
              <a:gd name="connsiteX98" fmla="*/ 5943579 w 9164783"/>
              <a:gd name="connsiteY98" fmla="*/ 4383315 h 10287000"/>
              <a:gd name="connsiteX99" fmla="*/ 7606346 w 9164783"/>
              <a:gd name="connsiteY99" fmla="*/ 2670629 h 10287000"/>
              <a:gd name="connsiteX100" fmla="*/ 7100995 w 9164783"/>
              <a:gd name="connsiteY100" fmla="*/ 366486 h 10287000"/>
              <a:gd name="connsiteX101" fmla="*/ 7136859 w 9164783"/>
              <a:gd name="connsiteY101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164783" h="10287000">
                <a:moveTo>
                  <a:pt x="7136859" y="0"/>
                </a:moveTo>
                <a:lnTo>
                  <a:pt x="7493825" y="0"/>
                </a:lnTo>
                <a:lnTo>
                  <a:pt x="7806233" y="0"/>
                </a:lnTo>
                <a:lnTo>
                  <a:pt x="8077051" y="0"/>
                </a:lnTo>
                <a:lnTo>
                  <a:pt x="8309253" y="0"/>
                </a:lnTo>
                <a:lnTo>
                  <a:pt x="8505807" y="0"/>
                </a:lnTo>
                <a:lnTo>
                  <a:pt x="8669685" y="0"/>
                </a:lnTo>
                <a:lnTo>
                  <a:pt x="8803857" y="0"/>
                </a:lnTo>
                <a:lnTo>
                  <a:pt x="8911293" y="0"/>
                </a:lnTo>
                <a:lnTo>
                  <a:pt x="8994965" y="0"/>
                </a:lnTo>
                <a:lnTo>
                  <a:pt x="9057841" y="0"/>
                </a:lnTo>
                <a:lnTo>
                  <a:pt x="9102895" y="0"/>
                </a:lnTo>
                <a:lnTo>
                  <a:pt x="9133097" y="0"/>
                </a:lnTo>
                <a:lnTo>
                  <a:pt x="9160823" y="0"/>
                </a:lnTo>
                <a:lnTo>
                  <a:pt x="9164783" y="0"/>
                </a:lnTo>
                <a:lnTo>
                  <a:pt x="9164783" y="474708"/>
                </a:lnTo>
                <a:lnTo>
                  <a:pt x="9164783" y="934583"/>
                </a:lnTo>
                <a:lnTo>
                  <a:pt x="9164783" y="1379859"/>
                </a:lnTo>
                <a:lnTo>
                  <a:pt x="9164783" y="1810773"/>
                </a:lnTo>
                <a:lnTo>
                  <a:pt x="9164783" y="2227561"/>
                </a:lnTo>
                <a:lnTo>
                  <a:pt x="9164783" y="2630456"/>
                </a:lnTo>
                <a:lnTo>
                  <a:pt x="9164783" y="3019695"/>
                </a:lnTo>
                <a:lnTo>
                  <a:pt x="9164783" y="3395514"/>
                </a:lnTo>
                <a:lnTo>
                  <a:pt x="9164783" y="3758147"/>
                </a:lnTo>
                <a:lnTo>
                  <a:pt x="9164783" y="4107831"/>
                </a:lnTo>
                <a:lnTo>
                  <a:pt x="9164783" y="4444800"/>
                </a:lnTo>
                <a:lnTo>
                  <a:pt x="9164783" y="4769291"/>
                </a:lnTo>
                <a:lnTo>
                  <a:pt x="9164783" y="5081538"/>
                </a:lnTo>
                <a:lnTo>
                  <a:pt x="9164783" y="5381776"/>
                </a:lnTo>
                <a:lnTo>
                  <a:pt x="9164783" y="5670243"/>
                </a:lnTo>
                <a:lnTo>
                  <a:pt x="9164783" y="5947172"/>
                </a:lnTo>
                <a:lnTo>
                  <a:pt x="9164783" y="6212800"/>
                </a:lnTo>
                <a:lnTo>
                  <a:pt x="9164783" y="6467361"/>
                </a:lnTo>
                <a:lnTo>
                  <a:pt x="9164783" y="6711092"/>
                </a:lnTo>
                <a:lnTo>
                  <a:pt x="9164783" y="6944228"/>
                </a:lnTo>
                <a:lnTo>
                  <a:pt x="9164783" y="7167003"/>
                </a:lnTo>
                <a:lnTo>
                  <a:pt x="9164783" y="7379654"/>
                </a:lnTo>
                <a:lnTo>
                  <a:pt x="9164783" y="7582417"/>
                </a:lnTo>
                <a:lnTo>
                  <a:pt x="9164783" y="7775526"/>
                </a:lnTo>
                <a:lnTo>
                  <a:pt x="9164783" y="7959216"/>
                </a:lnTo>
                <a:lnTo>
                  <a:pt x="9164783" y="8133725"/>
                </a:lnTo>
                <a:lnTo>
                  <a:pt x="9164783" y="8299286"/>
                </a:lnTo>
                <a:lnTo>
                  <a:pt x="9164783" y="8456135"/>
                </a:lnTo>
                <a:lnTo>
                  <a:pt x="9164783" y="8604508"/>
                </a:lnTo>
                <a:lnTo>
                  <a:pt x="9164783" y="8744641"/>
                </a:lnTo>
                <a:lnTo>
                  <a:pt x="9164783" y="8876768"/>
                </a:lnTo>
                <a:lnTo>
                  <a:pt x="9164783" y="9001125"/>
                </a:lnTo>
                <a:lnTo>
                  <a:pt x="9164783" y="9117948"/>
                </a:lnTo>
                <a:lnTo>
                  <a:pt x="9164783" y="9227472"/>
                </a:lnTo>
                <a:lnTo>
                  <a:pt x="9164783" y="9425564"/>
                </a:lnTo>
                <a:lnTo>
                  <a:pt x="9164783" y="9597286"/>
                </a:lnTo>
                <a:lnTo>
                  <a:pt x="9164783" y="9744521"/>
                </a:lnTo>
                <a:lnTo>
                  <a:pt x="9164783" y="9869153"/>
                </a:lnTo>
                <a:lnTo>
                  <a:pt x="9164783" y="9973066"/>
                </a:lnTo>
                <a:lnTo>
                  <a:pt x="9164783" y="10058142"/>
                </a:lnTo>
                <a:lnTo>
                  <a:pt x="9164783" y="10126266"/>
                </a:lnTo>
                <a:lnTo>
                  <a:pt x="9164783" y="10179321"/>
                </a:lnTo>
                <a:lnTo>
                  <a:pt x="9164783" y="10219190"/>
                </a:lnTo>
                <a:lnTo>
                  <a:pt x="9164783" y="10247758"/>
                </a:lnTo>
                <a:lnTo>
                  <a:pt x="9164783" y="10266908"/>
                </a:lnTo>
                <a:lnTo>
                  <a:pt x="9164783" y="10278524"/>
                </a:lnTo>
                <a:lnTo>
                  <a:pt x="9164783" y="10284489"/>
                </a:lnTo>
                <a:lnTo>
                  <a:pt x="9164783" y="10287000"/>
                </a:lnTo>
                <a:lnTo>
                  <a:pt x="8338079" y="10287000"/>
                </a:lnTo>
                <a:lnTo>
                  <a:pt x="7563027" y="10287000"/>
                </a:lnTo>
                <a:lnTo>
                  <a:pt x="6837960" y="10287000"/>
                </a:lnTo>
                <a:lnTo>
                  <a:pt x="6161212" y="10287000"/>
                </a:lnTo>
                <a:lnTo>
                  <a:pt x="5531117" y="10287000"/>
                </a:lnTo>
                <a:lnTo>
                  <a:pt x="4946010" y="10287000"/>
                </a:lnTo>
                <a:lnTo>
                  <a:pt x="4404223" y="10287000"/>
                </a:lnTo>
                <a:lnTo>
                  <a:pt x="3904091" y="10287000"/>
                </a:lnTo>
                <a:lnTo>
                  <a:pt x="3443947" y="10287000"/>
                </a:lnTo>
                <a:lnTo>
                  <a:pt x="3022125" y="10287000"/>
                </a:lnTo>
                <a:lnTo>
                  <a:pt x="2636959" y="10287000"/>
                </a:lnTo>
                <a:lnTo>
                  <a:pt x="2286783" y="10287000"/>
                </a:lnTo>
                <a:lnTo>
                  <a:pt x="1969931" y="10287000"/>
                </a:lnTo>
                <a:lnTo>
                  <a:pt x="1684736" y="10287000"/>
                </a:lnTo>
                <a:lnTo>
                  <a:pt x="1429532" y="10287000"/>
                </a:lnTo>
                <a:lnTo>
                  <a:pt x="1202654" y="10287000"/>
                </a:lnTo>
                <a:lnTo>
                  <a:pt x="1002434" y="10287000"/>
                </a:lnTo>
                <a:lnTo>
                  <a:pt x="827208" y="10287000"/>
                </a:lnTo>
                <a:lnTo>
                  <a:pt x="675307" y="10287000"/>
                </a:lnTo>
                <a:lnTo>
                  <a:pt x="545067" y="10287000"/>
                </a:lnTo>
                <a:lnTo>
                  <a:pt x="434821" y="10287000"/>
                </a:lnTo>
                <a:lnTo>
                  <a:pt x="342904" y="10287000"/>
                </a:lnTo>
                <a:lnTo>
                  <a:pt x="267648" y="10287000"/>
                </a:lnTo>
                <a:lnTo>
                  <a:pt x="207388" y="10287000"/>
                </a:lnTo>
                <a:lnTo>
                  <a:pt x="125189" y="10287000"/>
                </a:lnTo>
                <a:lnTo>
                  <a:pt x="82980" y="10287000"/>
                </a:lnTo>
                <a:lnTo>
                  <a:pt x="67428" y="10287000"/>
                </a:lnTo>
                <a:lnTo>
                  <a:pt x="65207" y="10287000"/>
                </a:lnTo>
                <a:cubicBezTo>
                  <a:pt x="26083" y="10058400"/>
                  <a:pt x="6521" y="9829800"/>
                  <a:pt x="0" y="9597571"/>
                </a:cubicBezTo>
                <a:cubicBezTo>
                  <a:pt x="0" y="9583057"/>
                  <a:pt x="0" y="9564914"/>
                  <a:pt x="0" y="9550400"/>
                </a:cubicBezTo>
                <a:cubicBezTo>
                  <a:pt x="0" y="9514114"/>
                  <a:pt x="0" y="9481457"/>
                  <a:pt x="0" y="9445171"/>
                </a:cubicBezTo>
                <a:cubicBezTo>
                  <a:pt x="0" y="9430657"/>
                  <a:pt x="0" y="9419771"/>
                  <a:pt x="0" y="9408886"/>
                </a:cubicBezTo>
                <a:cubicBezTo>
                  <a:pt x="0" y="9390743"/>
                  <a:pt x="0" y="9376229"/>
                  <a:pt x="0" y="9361714"/>
                </a:cubicBezTo>
                <a:cubicBezTo>
                  <a:pt x="26083" y="8479971"/>
                  <a:pt x="296690" y="7605486"/>
                  <a:pt x="811822" y="6930572"/>
                </a:cubicBezTo>
                <a:cubicBezTo>
                  <a:pt x="1431284" y="6125029"/>
                  <a:pt x="2311573" y="5627915"/>
                  <a:pt x="3211423" y="5283200"/>
                </a:cubicBezTo>
                <a:cubicBezTo>
                  <a:pt x="4108014" y="4938486"/>
                  <a:pt x="5046989" y="4728029"/>
                  <a:pt x="5943579" y="4383315"/>
                </a:cubicBezTo>
                <a:cubicBezTo>
                  <a:pt x="6696715" y="4089400"/>
                  <a:pt x="7524838" y="3552372"/>
                  <a:pt x="7606346" y="2670629"/>
                </a:cubicBezTo>
                <a:cubicBezTo>
                  <a:pt x="7684595" y="1875972"/>
                  <a:pt x="7114037" y="1161143"/>
                  <a:pt x="7100995" y="366486"/>
                </a:cubicBezTo>
                <a:cubicBezTo>
                  <a:pt x="7100995" y="239486"/>
                  <a:pt x="7114037" y="119743"/>
                  <a:pt x="7136859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741012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71933" y="476781"/>
            <a:ext cx="5106866" cy="6084867"/>
          </a:xfrm>
          <a:custGeom>
            <a:avLst/>
            <a:gdLst>
              <a:gd name="connsiteX0" fmla="*/ 4352312 w 7660299"/>
              <a:gd name="connsiteY0" fmla="*/ 1148 h 9127300"/>
              <a:gd name="connsiteX1" fmla="*/ 5100166 w 7660299"/>
              <a:gd name="connsiteY1" fmla="*/ 177925 h 9127300"/>
              <a:gd name="connsiteX2" fmla="*/ 7144215 w 7660299"/>
              <a:gd name="connsiteY2" fmla="*/ 4381216 h 9127300"/>
              <a:gd name="connsiteX3" fmla="*/ 6943496 w 7660299"/>
              <a:gd name="connsiteY3" fmla="*/ 8289539 h 9127300"/>
              <a:gd name="connsiteX4" fmla="*/ 2171317 w 7660299"/>
              <a:gd name="connsiteY4" fmla="*/ 8359184 h 9127300"/>
              <a:gd name="connsiteX5" fmla="*/ 8475 w 7660299"/>
              <a:gd name="connsiteY5" fmla="*/ 4475442 h 9127300"/>
              <a:gd name="connsiteX6" fmla="*/ 4352312 w 7660299"/>
              <a:gd name="connsiteY6" fmla="*/ 1148 h 912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60299" h="9127300">
                <a:moveTo>
                  <a:pt x="4352312" y="1148"/>
                </a:moveTo>
                <a:cubicBezTo>
                  <a:pt x="4615203" y="9701"/>
                  <a:pt x="4867189" y="66288"/>
                  <a:pt x="5100166" y="177925"/>
                </a:cubicBezTo>
                <a:cubicBezTo>
                  <a:pt x="6697719" y="939925"/>
                  <a:pt x="6349534" y="2779377"/>
                  <a:pt x="7144215" y="4381216"/>
                </a:cubicBezTo>
                <a:cubicBezTo>
                  <a:pt x="7942991" y="5987151"/>
                  <a:pt x="7766850" y="7384152"/>
                  <a:pt x="6943496" y="8289539"/>
                </a:cubicBezTo>
                <a:cubicBezTo>
                  <a:pt x="6120142" y="9194926"/>
                  <a:pt x="4071997" y="9571829"/>
                  <a:pt x="2171317" y="8359184"/>
                </a:cubicBezTo>
                <a:cubicBezTo>
                  <a:pt x="1208689" y="7748764"/>
                  <a:pt x="-118510" y="6773732"/>
                  <a:pt x="8475" y="4475442"/>
                </a:cubicBezTo>
                <a:cubicBezTo>
                  <a:pt x="137508" y="2235018"/>
                  <a:pt x="2512077" y="-58728"/>
                  <a:pt x="4352312" y="1148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383332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575780" y="0"/>
            <a:ext cx="7616221" cy="5525729"/>
          </a:xfrm>
          <a:custGeom>
            <a:avLst/>
            <a:gdLst>
              <a:gd name="connsiteX0" fmla="*/ 147078 w 12107117"/>
              <a:gd name="connsiteY0" fmla="*/ 0 h 8783970"/>
              <a:gd name="connsiteX1" fmla="*/ 12107117 w 12107117"/>
              <a:gd name="connsiteY1" fmla="*/ 0 h 8783970"/>
              <a:gd name="connsiteX2" fmla="*/ 12107117 w 12107117"/>
              <a:gd name="connsiteY2" fmla="*/ 8081720 h 8783970"/>
              <a:gd name="connsiteX3" fmla="*/ 12053797 w 12107117"/>
              <a:gd name="connsiteY3" fmla="*/ 8102068 h 8783970"/>
              <a:gd name="connsiteX4" fmla="*/ 11062985 w 12107117"/>
              <a:gd name="connsiteY4" fmla="*/ 8265658 h 8783970"/>
              <a:gd name="connsiteX5" fmla="*/ 9901653 w 12107117"/>
              <a:gd name="connsiteY5" fmla="*/ 8070578 h 8783970"/>
              <a:gd name="connsiteX6" fmla="*/ 7728469 w 12107117"/>
              <a:gd name="connsiteY6" fmla="*/ 8288609 h 8783970"/>
              <a:gd name="connsiteX7" fmla="*/ 5808248 w 12107117"/>
              <a:gd name="connsiteY7" fmla="*/ 8782048 h 8783970"/>
              <a:gd name="connsiteX8" fmla="*/ 2439238 w 12107117"/>
              <a:gd name="connsiteY8" fmla="*/ 5454203 h 8783970"/>
              <a:gd name="connsiteX9" fmla="*/ 2439238 w 12107117"/>
              <a:gd name="connsiteY9" fmla="*/ 5419777 h 8783970"/>
              <a:gd name="connsiteX10" fmla="*/ 1323901 w 12107117"/>
              <a:gd name="connsiteY10" fmla="*/ 3377168 h 8783970"/>
              <a:gd name="connsiteX11" fmla="*/ 1592 w 12107117"/>
              <a:gd name="connsiteY11" fmla="*/ 806694 h 8783970"/>
              <a:gd name="connsiteX12" fmla="*/ 77949 w 12107117"/>
              <a:gd name="connsiteY12" fmla="*/ 241019 h 8783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07117" h="8783970">
                <a:moveTo>
                  <a:pt x="147078" y="0"/>
                </a:moveTo>
                <a:lnTo>
                  <a:pt x="12107117" y="0"/>
                </a:lnTo>
                <a:lnTo>
                  <a:pt x="12107117" y="8081720"/>
                </a:lnTo>
                <a:lnTo>
                  <a:pt x="12053797" y="8102068"/>
                </a:lnTo>
                <a:cubicBezTo>
                  <a:pt x="11740757" y="8204203"/>
                  <a:pt x="11407935" y="8261355"/>
                  <a:pt x="11062985" y="8265658"/>
                </a:cubicBezTo>
                <a:cubicBezTo>
                  <a:pt x="10649045" y="8265658"/>
                  <a:pt x="10258101" y="8196807"/>
                  <a:pt x="9901653" y="8070578"/>
                </a:cubicBezTo>
                <a:cubicBezTo>
                  <a:pt x="9177259" y="7806645"/>
                  <a:pt x="8372375" y="7898448"/>
                  <a:pt x="7728469" y="8288609"/>
                </a:cubicBezTo>
                <a:cubicBezTo>
                  <a:pt x="7165051" y="8621394"/>
                  <a:pt x="6509646" y="8804999"/>
                  <a:pt x="5808248" y="8782048"/>
                </a:cubicBezTo>
                <a:cubicBezTo>
                  <a:pt x="4003011" y="8724672"/>
                  <a:pt x="2519726" y="7267305"/>
                  <a:pt x="2439238" y="5454203"/>
                </a:cubicBezTo>
                <a:cubicBezTo>
                  <a:pt x="2439238" y="5442728"/>
                  <a:pt x="2439238" y="5431252"/>
                  <a:pt x="2439238" y="5419777"/>
                </a:cubicBezTo>
                <a:cubicBezTo>
                  <a:pt x="2416241" y="4593553"/>
                  <a:pt x="2002301" y="3824706"/>
                  <a:pt x="1323901" y="3377168"/>
                </a:cubicBezTo>
                <a:cubicBezTo>
                  <a:pt x="496020" y="2826352"/>
                  <a:pt x="-32902" y="1873900"/>
                  <a:pt x="1592" y="806694"/>
                </a:cubicBezTo>
                <a:cubicBezTo>
                  <a:pt x="8779" y="613048"/>
                  <a:pt x="34830" y="423884"/>
                  <a:pt x="77949" y="241019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54994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pa ou Agradeciment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263524" y="2924656"/>
            <a:ext cx="11628000" cy="572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2800" b="1">
                <a:solidFill>
                  <a:srgbClr val="1F589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Título da Palestra</a:t>
            </a:r>
          </a:p>
        </p:txBody>
      </p:sp>
      <p:sp>
        <p:nvSpPr>
          <p:cNvPr id="10" name="Espaço Reservado para Texto 2"/>
          <p:cNvSpPr>
            <a:spLocks noGrp="1"/>
          </p:cNvSpPr>
          <p:nvPr>
            <p:ph type="body" idx="13" hasCustomPrompt="1"/>
          </p:nvPr>
        </p:nvSpPr>
        <p:spPr>
          <a:xfrm>
            <a:off x="263524" y="3582371"/>
            <a:ext cx="11628000" cy="5940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800" b="1">
                <a:solidFill>
                  <a:srgbClr val="1F589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Autor ou Data</a:t>
            </a:r>
          </a:p>
        </p:txBody>
      </p:sp>
    </p:spTree>
    <p:extLst>
      <p:ext uri="{BB962C8B-B14F-4D97-AF65-F5344CB8AC3E}">
        <p14:creationId xmlns:p14="http://schemas.microsoft.com/office/powerpoint/2010/main" val="15294465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3">
          <p15:clr>
            <a:srgbClr val="FBAE40"/>
          </p15:clr>
        </p15:guide>
        <p15:guide id="2" pos="749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0558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42783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9EECC1-1B82-4FCD-AA61-10C9D3751F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1251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Pentagon 5">
            <a:extLst>
              <a:ext uri="{FF2B5EF4-FFF2-40B4-BE49-F238E27FC236}">
                <a16:creationId xmlns:a16="http://schemas.microsoft.com/office/drawing/2014/main" id="{27566765-2EB8-4AA9-9F00-7ABD39B4F3D0}"/>
              </a:ext>
            </a:extLst>
          </p:cNvPr>
          <p:cNvSpPr/>
          <p:nvPr userDrawn="1"/>
        </p:nvSpPr>
        <p:spPr>
          <a:xfrm>
            <a:off x="0" y="0"/>
            <a:ext cx="7043738" cy="6858000"/>
          </a:xfrm>
          <a:prstGeom prst="homePlate">
            <a:avLst>
              <a:gd name="adj" fmla="val 1345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CFD3369-F82F-4421-8B16-E8CE1B7C98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540918" cy="6858000"/>
          </a:xfrm>
          <a:custGeom>
            <a:avLst/>
            <a:gdLst>
              <a:gd name="connsiteX0" fmla="*/ 0 w 6540918"/>
              <a:gd name="connsiteY0" fmla="*/ 0 h 6858000"/>
              <a:gd name="connsiteX1" fmla="*/ 5660968 w 6540918"/>
              <a:gd name="connsiteY1" fmla="*/ 0 h 6858000"/>
              <a:gd name="connsiteX2" fmla="*/ 6540918 w 6540918"/>
              <a:gd name="connsiteY2" fmla="*/ 3429000 h 6858000"/>
              <a:gd name="connsiteX3" fmla="*/ 5660968 w 6540918"/>
              <a:gd name="connsiteY3" fmla="*/ 6858000 h 6858000"/>
              <a:gd name="connsiteX4" fmla="*/ 0 w 6540918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40918" h="6858000">
                <a:moveTo>
                  <a:pt x="0" y="0"/>
                </a:moveTo>
                <a:lnTo>
                  <a:pt x="5660968" y="0"/>
                </a:lnTo>
                <a:lnTo>
                  <a:pt x="6540918" y="3429000"/>
                </a:lnTo>
                <a:lnTo>
                  <a:pt x="5660968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1955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7376273-CFB8-41EB-8436-49C9EE1A095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84676" y="900166"/>
            <a:ext cx="5707324" cy="5057668"/>
          </a:xfrm>
          <a:custGeom>
            <a:avLst/>
            <a:gdLst>
              <a:gd name="connsiteX0" fmla="*/ 5707324 w 5707324"/>
              <a:gd name="connsiteY0" fmla="*/ 0 h 5057668"/>
              <a:gd name="connsiteX1" fmla="*/ 5707324 w 5707324"/>
              <a:gd name="connsiteY1" fmla="*/ 5057668 h 5057668"/>
              <a:gd name="connsiteX2" fmla="*/ 113099 w 5707324"/>
              <a:gd name="connsiteY2" fmla="*/ 4672175 h 5057668"/>
              <a:gd name="connsiteX3" fmla="*/ 0 w 5707324"/>
              <a:gd name="connsiteY3" fmla="*/ 4551019 h 5057668"/>
              <a:gd name="connsiteX4" fmla="*/ 0 w 5707324"/>
              <a:gd name="connsiteY4" fmla="*/ 428702 h 5057668"/>
              <a:gd name="connsiteX5" fmla="*/ 114782 w 5707324"/>
              <a:gd name="connsiteY5" fmla="*/ 307437 h 5057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07324" h="5057668">
                <a:moveTo>
                  <a:pt x="5707324" y="0"/>
                </a:moveTo>
                <a:lnTo>
                  <a:pt x="5707324" y="5057668"/>
                </a:lnTo>
                <a:lnTo>
                  <a:pt x="113099" y="4672175"/>
                </a:lnTo>
                <a:cubicBezTo>
                  <a:pt x="49417" y="4667786"/>
                  <a:pt x="0" y="4614852"/>
                  <a:pt x="0" y="4551019"/>
                </a:cubicBezTo>
                <a:lnTo>
                  <a:pt x="0" y="428702"/>
                </a:lnTo>
                <a:cubicBezTo>
                  <a:pt x="0" y="364218"/>
                  <a:pt x="50395" y="310977"/>
                  <a:pt x="114782" y="307437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0964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27F8EC3-5438-4F5E-B758-1E3EB06369B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21064"/>
            <a:ext cx="5065084" cy="6236936"/>
          </a:xfrm>
          <a:custGeom>
            <a:avLst/>
            <a:gdLst>
              <a:gd name="connsiteX0" fmla="*/ 0 w 5065084"/>
              <a:gd name="connsiteY0" fmla="*/ 0 h 6236936"/>
              <a:gd name="connsiteX1" fmla="*/ 4631478 w 5065084"/>
              <a:gd name="connsiteY1" fmla="*/ 835332 h 6236936"/>
              <a:gd name="connsiteX2" fmla="*/ 4740567 w 5065084"/>
              <a:gd name="connsiteY2" fmla="*/ 952974 h 6236936"/>
              <a:gd name="connsiteX3" fmla="*/ 5065084 w 5065084"/>
              <a:gd name="connsiteY3" fmla="*/ 6236936 h 6236936"/>
              <a:gd name="connsiteX4" fmla="*/ 0 w 5065084"/>
              <a:gd name="connsiteY4" fmla="*/ 6236936 h 6236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65084" h="6236936">
                <a:moveTo>
                  <a:pt x="0" y="0"/>
                </a:moveTo>
                <a:lnTo>
                  <a:pt x="4631478" y="835332"/>
                </a:lnTo>
                <a:cubicBezTo>
                  <a:pt x="4692040" y="846261"/>
                  <a:pt x="4736999" y="894734"/>
                  <a:pt x="4740567" y="952974"/>
                </a:cubicBezTo>
                <a:lnTo>
                  <a:pt x="5065084" y="6236936"/>
                </a:lnTo>
                <a:lnTo>
                  <a:pt x="0" y="6236936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650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3C12D7E-DBC1-4AB6-8B59-AE4B42439B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90870" y="2052862"/>
            <a:ext cx="3791860" cy="3791860"/>
          </a:xfrm>
          <a:custGeom>
            <a:avLst/>
            <a:gdLst>
              <a:gd name="connsiteX0" fmla="*/ 121681 w 3791860"/>
              <a:gd name="connsiteY0" fmla="*/ 0 h 3791860"/>
              <a:gd name="connsiteX1" fmla="*/ 3670179 w 3791860"/>
              <a:gd name="connsiteY1" fmla="*/ 0 h 3791860"/>
              <a:gd name="connsiteX2" fmla="*/ 3791860 w 3791860"/>
              <a:gd name="connsiteY2" fmla="*/ 121681 h 3791860"/>
              <a:gd name="connsiteX3" fmla="*/ 3791860 w 3791860"/>
              <a:gd name="connsiteY3" fmla="*/ 3670179 h 3791860"/>
              <a:gd name="connsiteX4" fmla="*/ 3670179 w 3791860"/>
              <a:gd name="connsiteY4" fmla="*/ 3791860 h 3791860"/>
              <a:gd name="connsiteX5" fmla="*/ 121681 w 3791860"/>
              <a:gd name="connsiteY5" fmla="*/ 3791860 h 3791860"/>
              <a:gd name="connsiteX6" fmla="*/ 0 w 3791860"/>
              <a:gd name="connsiteY6" fmla="*/ 3670179 h 3791860"/>
              <a:gd name="connsiteX7" fmla="*/ 0 w 3791860"/>
              <a:gd name="connsiteY7" fmla="*/ 121681 h 3791860"/>
              <a:gd name="connsiteX8" fmla="*/ 121681 w 3791860"/>
              <a:gd name="connsiteY8" fmla="*/ 0 h 3791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91860" h="3791860">
                <a:moveTo>
                  <a:pt x="121681" y="0"/>
                </a:moveTo>
                <a:lnTo>
                  <a:pt x="3670179" y="0"/>
                </a:lnTo>
                <a:cubicBezTo>
                  <a:pt x="3737382" y="0"/>
                  <a:pt x="3791860" y="54478"/>
                  <a:pt x="3791860" y="121681"/>
                </a:cubicBezTo>
                <a:lnTo>
                  <a:pt x="3791860" y="3670179"/>
                </a:lnTo>
                <a:cubicBezTo>
                  <a:pt x="3791860" y="3737382"/>
                  <a:pt x="3737382" y="3791860"/>
                  <a:pt x="3670179" y="3791860"/>
                </a:cubicBezTo>
                <a:lnTo>
                  <a:pt x="121681" y="3791860"/>
                </a:lnTo>
                <a:cubicBezTo>
                  <a:pt x="54478" y="3791860"/>
                  <a:pt x="0" y="3737382"/>
                  <a:pt x="0" y="3670179"/>
                </a:cubicBezTo>
                <a:lnTo>
                  <a:pt x="0" y="121681"/>
                </a:lnTo>
                <a:cubicBezTo>
                  <a:pt x="0" y="54478"/>
                  <a:pt x="54478" y="0"/>
                  <a:pt x="121681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328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1"/>
          </p:nvPr>
        </p:nvSpPr>
        <p:spPr>
          <a:xfrm>
            <a:off x="4555371" y="0"/>
            <a:ext cx="7636629" cy="6858000"/>
          </a:xfrm>
          <a:custGeom>
            <a:avLst/>
            <a:gdLst>
              <a:gd name="connsiteX0" fmla="*/ 2859800 w 11454944"/>
              <a:gd name="connsiteY0" fmla="*/ 0 h 10287000"/>
              <a:gd name="connsiteX1" fmla="*/ 4955300 w 11454944"/>
              <a:gd name="connsiteY1" fmla="*/ 0 h 10287000"/>
              <a:gd name="connsiteX2" fmla="*/ 6794454 w 11454944"/>
              <a:gd name="connsiteY2" fmla="*/ 0 h 10287000"/>
              <a:gd name="connsiteX3" fmla="*/ 11454944 w 11454944"/>
              <a:gd name="connsiteY3" fmla="*/ 0 h 10287000"/>
              <a:gd name="connsiteX4" fmla="*/ 11454944 w 11454944"/>
              <a:gd name="connsiteY4" fmla="*/ 3455219 h 10287000"/>
              <a:gd name="connsiteX5" fmla="*/ 11454944 w 11454944"/>
              <a:gd name="connsiteY5" fmla="*/ 10287000 h 10287000"/>
              <a:gd name="connsiteX6" fmla="*/ 11435268 w 11454944"/>
              <a:gd name="connsiteY6" fmla="*/ 10287000 h 10287000"/>
              <a:gd name="connsiteX7" fmla="*/ 9339767 w 11454944"/>
              <a:gd name="connsiteY7" fmla="*/ 10287000 h 10287000"/>
              <a:gd name="connsiteX8" fmla="*/ 6794454 w 11454944"/>
              <a:gd name="connsiteY8" fmla="*/ 10287000 h 10287000"/>
              <a:gd name="connsiteX9" fmla="*/ 2095499 w 11454944"/>
              <a:gd name="connsiteY9" fmla="*/ 10287000 h 10287000"/>
              <a:gd name="connsiteX10" fmla="*/ 0 w 11454944"/>
              <a:gd name="connsiteY10" fmla="*/ 10287000 h 10287000"/>
              <a:gd name="connsiteX11" fmla="*/ 72030 w 11454944"/>
              <a:gd name="connsiteY11" fmla="*/ 10178884 h 10287000"/>
              <a:gd name="connsiteX12" fmla="*/ 4952128 w 11454944"/>
              <a:gd name="connsiteY12" fmla="*/ 2853963 h 10287000"/>
              <a:gd name="connsiteX13" fmla="*/ 4608642 w 11454944"/>
              <a:gd name="connsiteY13" fmla="*/ 1165926 h 10287000"/>
              <a:gd name="connsiteX14" fmla="*/ 2991303 w 11454944"/>
              <a:gd name="connsiteY14" fmla="*/ 87672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454944" h="10287000">
                <a:moveTo>
                  <a:pt x="2859800" y="0"/>
                </a:moveTo>
                <a:lnTo>
                  <a:pt x="4955300" y="0"/>
                </a:lnTo>
                <a:lnTo>
                  <a:pt x="6794454" y="0"/>
                </a:lnTo>
                <a:lnTo>
                  <a:pt x="11454944" y="0"/>
                </a:lnTo>
                <a:lnTo>
                  <a:pt x="11454944" y="3455219"/>
                </a:lnTo>
                <a:lnTo>
                  <a:pt x="11454944" y="10287000"/>
                </a:lnTo>
                <a:lnTo>
                  <a:pt x="11435268" y="10287000"/>
                </a:lnTo>
                <a:lnTo>
                  <a:pt x="9339767" y="10287000"/>
                </a:lnTo>
                <a:lnTo>
                  <a:pt x="6794454" y="10287000"/>
                </a:lnTo>
                <a:lnTo>
                  <a:pt x="2095499" y="10287000"/>
                </a:lnTo>
                <a:lnTo>
                  <a:pt x="0" y="10287000"/>
                </a:lnTo>
                <a:lnTo>
                  <a:pt x="72030" y="10178884"/>
                </a:lnTo>
                <a:cubicBezTo>
                  <a:pt x="584607" y="9409517"/>
                  <a:pt x="1846336" y="7515690"/>
                  <a:pt x="4952128" y="2853963"/>
                </a:cubicBezTo>
                <a:cubicBezTo>
                  <a:pt x="5325057" y="2294555"/>
                  <a:pt x="5177849" y="1538865"/>
                  <a:pt x="4608642" y="1165926"/>
                </a:cubicBezTo>
                <a:cubicBezTo>
                  <a:pt x="4608642" y="1165926"/>
                  <a:pt x="4608642" y="1165926"/>
                  <a:pt x="2991303" y="87672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078262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DB90AB9-199C-49FC-ADCE-5AD4DB77BC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2760941"/>
            <a:ext cx="5898189" cy="4097058"/>
          </a:xfrm>
          <a:custGeom>
            <a:avLst/>
            <a:gdLst>
              <a:gd name="connsiteX0" fmla="*/ 0 w 5898189"/>
              <a:gd name="connsiteY0" fmla="*/ 0 h 3429000"/>
              <a:gd name="connsiteX1" fmla="*/ 5898189 w 5898189"/>
              <a:gd name="connsiteY1" fmla="*/ 0 h 3429000"/>
              <a:gd name="connsiteX2" fmla="*/ 5898189 w 5898189"/>
              <a:gd name="connsiteY2" fmla="*/ 3429000 h 3429000"/>
              <a:gd name="connsiteX3" fmla="*/ 0 w 5898189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98189" h="3429000">
                <a:moveTo>
                  <a:pt x="0" y="0"/>
                </a:moveTo>
                <a:lnTo>
                  <a:pt x="5898189" y="0"/>
                </a:lnTo>
                <a:lnTo>
                  <a:pt x="5898189" y="3429000"/>
                </a:lnTo>
                <a:lnTo>
                  <a:pt x="0" y="3429000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2365B1E-E375-432F-B843-B40C618D101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98190" y="1"/>
            <a:ext cx="6293811" cy="3429000"/>
          </a:xfrm>
          <a:custGeom>
            <a:avLst/>
            <a:gdLst>
              <a:gd name="connsiteX0" fmla="*/ 0 w 6293811"/>
              <a:gd name="connsiteY0" fmla="*/ 0 h 3429000"/>
              <a:gd name="connsiteX1" fmla="*/ 6293811 w 6293811"/>
              <a:gd name="connsiteY1" fmla="*/ 0 h 3429000"/>
              <a:gd name="connsiteX2" fmla="*/ 6293811 w 6293811"/>
              <a:gd name="connsiteY2" fmla="*/ 3429000 h 3429000"/>
              <a:gd name="connsiteX3" fmla="*/ 0 w 6293811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3811" h="3429000">
                <a:moveTo>
                  <a:pt x="0" y="0"/>
                </a:moveTo>
                <a:lnTo>
                  <a:pt x="6293811" y="0"/>
                </a:lnTo>
                <a:lnTo>
                  <a:pt x="6293811" y="3429000"/>
                </a:lnTo>
                <a:lnTo>
                  <a:pt x="0" y="3429000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4806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1F7202C-A304-43BF-905E-437FD9E88C9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7646" y="4469513"/>
            <a:ext cx="5923897" cy="2388486"/>
          </a:xfrm>
          <a:custGeom>
            <a:avLst/>
            <a:gdLst>
              <a:gd name="connsiteX0" fmla="*/ 116326 w 5923897"/>
              <a:gd name="connsiteY0" fmla="*/ 0 h 2388486"/>
              <a:gd name="connsiteX1" fmla="*/ 5807571 w 5923897"/>
              <a:gd name="connsiteY1" fmla="*/ 0 h 2388486"/>
              <a:gd name="connsiteX2" fmla="*/ 5923897 w 5923897"/>
              <a:gd name="connsiteY2" fmla="*/ 116326 h 2388486"/>
              <a:gd name="connsiteX3" fmla="*/ 5923897 w 5923897"/>
              <a:gd name="connsiteY3" fmla="*/ 2388486 h 2388486"/>
              <a:gd name="connsiteX4" fmla="*/ 0 w 5923897"/>
              <a:gd name="connsiteY4" fmla="*/ 2388486 h 2388486"/>
              <a:gd name="connsiteX5" fmla="*/ 0 w 5923897"/>
              <a:gd name="connsiteY5" fmla="*/ 116326 h 2388486"/>
              <a:gd name="connsiteX6" fmla="*/ 116326 w 5923897"/>
              <a:gd name="connsiteY6" fmla="*/ 0 h 2388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3897" h="2388486">
                <a:moveTo>
                  <a:pt x="116326" y="0"/>
                </a:moveTo>
                <a:lnTo>
                  <a:pt x="5807571" y="0"/>
                </a:lnTo>
                <a:cubicBezTo>
                  <a:pt x="5871816" y="0"/>
                  <a:pt x="5923897" y="52081"/>
                  <a:pt x="5923897" y="116326"/>
                </a:cubicBezTo>
                <a:lnTo>
                  <a:pt x="5923897" y="2388486"/>
                </a:lnTo>
                <a:lnTo>
                  <a:pt x="0" y="2388486"/>
                </a:lnTo>
                <a:lnTo>
                  <a:pt x="0" y="116326"/>
                </a:lnTo>
                <a:cubicBezTo>
                  <a:pt x="0" y="52081"/>
                  <a:pt x="52081" y="0"/>
                  <a:pt x="116326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5281785-EC6D-42F9-A4B8-36595B5DFA1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78057" y="0"/>
            <a:ext cx="4513943" cy="6857999"/>
          </a:xfrm>
          <a:custGeom>
            <a:avLst/>
            <a:gdLst>
              <a:gd name="connsiteX0" fmla="*/ 0 w 4513943"/>
              <a:gd name="connsiteY0" fmla="*/ 0 h 6857999"/>
              <a:gd name="connsiteX1" fmla="*/ 4513943 w 4513943"/>
              <a:gd name="connsiteY1" fmla="*/ 0 h 6857999"/>
              <a:gd name="connsiteX2" fmla="*/ 4513943 w 4513943"/>
              <a:gd name="connsiteY2" fmla="*/ 6857999 h 6857999"/>
              <a:gd name="connsiteX3" fmla="*/ 0 w 4513943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3943" h="6857999">
                <a:moveTo>
                  <a:pt x="0" y="0"/>
                </a:moveTo>
                <a:lnTo>
                  <a:pt x="4513943" y="0"/>
                </a:lnTo>
                <a:lnTo>
                  <a:pt x="4513943" y="6857999"/>
                </a:lnTo>
                <a:lnTo>
                  <a:pt x="0" y="6857999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852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CAB19C4-B457-48F1-9C6B-8DB2CADF706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3771" y="591457"/>
            <a:ext cx="5754914" cy="5675086"/>
          </a:xfrm>
          <a:custGeom>
            <a:avLst/>
            <a:gdLst>
              <a:gd name="connsiteX0" fmla="*/ 3349171 w 5754914"/>
              <a:gd name="connsiteY0" fmla="*/ 0 h 5675086"/>
              <a:gd name="connsiteX1" fmla="*/ 5754914 w 5754914"/>
              <a:gd name="connsiteY1" fmla="*/ 0 h 5675086"/>
              <a:gd name="connsiteX2" fmla="*/ 4953000 w 5754914"/>
              <a:gd name="connsiteY2" fmla="*/ 5675086 h 5675086"/>
              <a:gd name="connsiteX3" fmla="*/ 2547257 w 5754914"/>
              <a:gd name="connsiteY3" fmla="*/ 5675086 h 5675086"/>
              <a:gd name="connsiteX4" fmla="*/ 801914 w 5754914"/>
              <a:gd name="connsiteY4" fmla="*/ 0 h 5675086"/>
              <a:gd name="connsiteX5" fmla="*/ 3207657 w 5754914"/>
              <a:gd name="connsiteY5" fmla="*/ 0 h 5675086"/>
              <a:gd name="connsiteX6" fmla="*/ 2405743 w 5754914"/>
              <a:gd name="connsiteY6" fmla="*/ 5675086 h 5675086"/>
              <a:gd name="connsiteX7" fmla="*/ 0 w 5754914"/>
              <a:gd name="connsiteY7" fmla="*/ 5675086 h 567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54914" h="5675086">
                <a:moveTo>
                  <a:pt x="3349171" y="0"/>
                </a:moveTo>
                <a:lnTo>
                  <a:pt x="5754914" y="0"/>
                </a:lnTo>
                <a:lnTo>
                  <a:pt x="4953000" y="5675086"/>
                </a:lnTo>
                <a:lnTo>
                  <a:pt x="2547257" y="5675086"/>
                </a:lnTo>
                <a:close/>
                <a:moveTo>
                  <a:pt x="801914" y="0"/>
                </a:moveTo>
                <a:lnTo>
                  <a:pt x="3207657" y="0"/>
                </a:lnTo>
                <a:lnTo>
                  <a:pt x="2405743" y="5675086"/>
                </a:lnTo>
                <a:lnTo>
                  <a:pt x="0" y="5675086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526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87D1CBB-5EF3-40E6-A9A4-96A1D97FCF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554702"/>
            <a:ext cx="4840093" cy="5717811"/>
          </a:xfrm>
          <a:custGeom>
            <a:avLst/>
            <a:gdLst>
              <a:gd name="connsiteX0" fmla="*/ 0 w 4840093"/>
              <a:gd name="connsiteY0" fmla="*/ 0 h 5717811"/>
              <a:gd name="connsiteX1" fmla="*/ 4705060 w 4840093"/>
              <a:gd name="connsiteY1" fmla="*/ 258649 h 5717811"/>
              <a:gd name="connsiteX2" fmla="*/ 4840093 w 4840093"/>
              <a:gd name="connsiteY2" fmla="*/ 401309 h 5717811"/>
              <a:gd name="connsiteX3" fmla="*/ 4840093 w 4840093"/>
              <a:gd name="connsiteY3" fmla="*/ 5250921 h 5717811"/>
              <a:gd name="connsiteX4" fmla="*/ 4707040 w 4840093"/>
              <a:gd name="connsiteY4" fmla="*/ 5393453 h 5717811"/>
              <a:gd name="connsiteX5" fmla="*/ 0 w 4840093"/>
              <a:gd name="connsiteY5" fmla="*/ 5717811 h 5717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0093" h="5717811">
                <a:moveTo>
                  <a:pt x="0" y="0"/>
                </a:moveTo>
                <a:lnTo>
                  <a:pt x="4705060" y="258649"/>
                </a:lnTo>
                <a:cubicBezTo>
                  <a:pt x="4780807" y="262813"/>
                  <a:pt x="4840093" y="325448"/>
                  <a:pt x="4840093" y="401309"/>
                </a:cubicBezTo>
                <a:lnTo>
                  <a:pt x="4840093" y="5250921"/>
                </a:lnTo>
                <a:cubicBezTo>
                  <a:pt x="4840093" y="5326016"/>
                  <a:pt x="4781958" y="5388290"/>
                  <a:pt x="4707040" y="5393453"/>
                </a:cubicBezTo>
                <a:lnTo>
                  <a:pt x="0" y="5717811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4497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2A2BF95-F4F5-4C4D-8CF8-A40AFFCD20F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23999" y="2308534"/>
            <a:ext cx="2588418" cy="3572494"/>
          </a:xfrm>
          <a:custGeom>
            <a:avLst/>
            <a:gdLst>
              <a:gd name="connsiteX0" fmla="*/ 92691 w 2588418"/>
              <a:gd name="connsiteY0" fmla="*/ 0 h 3572494"/>
              <a:gd name="connsiteX1" fmla="*/ 2495727 w 2588418"/>
              <a:gd name="connsiteY1" fmla="*/ 0 h 3572494"/>
              <a:gd name="connsiteX2" fmla="*/ 2588418 w 2588418"/>
              <a:gd name="connsiteY2" fmla="*/ 92691 h 3572494"/>
              <a:gd name="connsiteX3" fmla="*/ 2588418 w 2588418"/>
              <a:gd name="connsiteY3" fmla="*/ 3479803 h 3572494"/>
              <a:gd name="connsiteX4" fmla="*/ 2495727 w 2588418"/>
              <a:gd name="connsiteY4" fmla="*/ 3572494 h 3572494"/>
              <a:gd name="connsiteX5" fmla="*/ 92691 w 2588418"/>
              <a:gd name="connsiteY5" fmla="*/ 3572494 h 3572494"/>
              <a:gd name="connsiteX6" fmla="*/ 0 w 2588418"/>
              <a:gd name="connsiteY6" fmla="*/ 3479803 h 3572494"/>
              <a:gd name="connsiteX7" fmla="*/ 0 w 2588418"/>
              <a:gd name="connsiteY7" fmla="*/ 92691 h 3572494"/>
              <a:gd name="connsiteX8" fmla="*/ 92691 w 2588418"/>
              <a:gd name="connsiteY8" fmla="*/ 0 h 3572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88418" h="3572494">
                <a:moveTo>
                  <a:pt x="92691" y="0"/>
                </a:moveTo>
                <a:lnTo>
                  <a:pt x="2495727" y="0"/>
                </a:lnTo>
                <a:cubicBezTo>
                  <a:pt x="2546919" y="0"/>
                  <a:pt x="2588418" y="41499"/>
                  <a:pt x="2588418" y="92691"/>
                </a:cubicBezTo>
                <a:lnTo>
                  <a:pt x="2588418" y="3479803"/>
                </a:lnTo>
                <a:cubicBezTo>
                  <a:pt x="2588418" y="3530995"/>
                  <a:pt x="2546919" y="3572494"/>
                  <a:pt x="2495727" y="3572494"/>
                </a:cubicBezTo>
                <a:lnTo>
                  <a:pt x="92691" y="3572494"/>
                </a:lnTo>
                <a:cubicBezTo>
                  <a:pt x="41499" y="3572494"/>
                  <a:pt x="0" y="3530995"/>
                  <a:pt x="0" y="3479803"/>
                </a:cubicBezTo>
                <a:lnTo>
                  <a:pt x="0" y="92691"/>
                </a:lnTo>
                <a:cubicBezTo>
                  <a:pt x="0" y="41499"/>
                  <a:pt x="41499" y="0"/>
                  <a:pt x="92691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DB2694B-9858-41F1-BA1D-199F09A99DA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45807" y="1955228"/>
            <a:ext cx="3100387" cy="4279106"/>
          </a:xfrm>
          <a:custGeom>
            <a:avLst/>
            <a:gdLst>
              <a:gd name="connsiteX0" fmla="*/ 111025 w 3100387"/>
              <a:gd name="connsiteY0" fmla="*/ 0 h 4279106"/>
              <a:gd name="connsiteX1" fmla="*/ 2989362 w 3100387"/>
              <a:gd name="connsiteY1" fmla="*/ 0 h 4279106"/>
              <a:gd name="connsiteX2" fmla="*/ 3100387 w 3100387"/>
              <a:gd name="connsiteY2" fmla="*/ 111025 h 4279106"/>
              <a:gd name="connsiteX3" fmla="*/ 3100387 w 3100387"/>
              <a:gd name="connsiteY3" fmla="*/ 4168081 h 4279106"/>
              <a:gd name="connsiteX4" fmla="*/ 2989362 w 3100387"/>
              <a:gd name="connsiteY4" fmla="*/ 4279106 h 4279106"/>
              <a:gd name="connsiteX5" fmla="*/ 111025 w 3100387"/>
              <a:gd name="connsiteY5" fmla="*/ 4279106 h 4279106"/>
              <a:gd name="connsiteX6" fmla="*/ 0 w 3100387"/>
              <a:gd name="connsiteY6" fmla="*/ 4168081 h 4279106"/>
              <a:gd name="connsiteX7" fmla="*/ 0 w 3100387"/>
              <a:gd name="connsiteY7" fmla="*/ 111025 h 4279106"/>
              <a:gd name="connsiteX8" fmla="*/ 111025 w 3100387"/>
              <a:gd name="connsiteY8" fmla="*/ 0 h 427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0387" h="4279106">
                <a:moveTo>
                  <a:pt x="111025" y="0"/>
                </a:moveTo>
                <a:lnTo>
                  <a:pt x="2989362" y="0"/>
                </a:lnTo>
                <a:cubicBezTo>
                  <a:pt x="3050679" y="0"/>
                  <a:pt x="3100387" y="49708"/>
                  <a:pt x="3100387" y="111025"/>
                </a:cubicBezTo>
                <a:lnTo>
                  <a:pt x="3100387" y="4168081"/>
                </a:lnTo>
                <a:cubicBezTo>
                  <a:pt x="3100387" y="4229398"/>
                  <a:pt x="3050679" y="4279106"/>
                  <a:pt x="2989362" y="4279106"/>
                </a:cubicBezTo>
                <a:lnTo>
                  <a:pt x="111025" y="4279106"/>
                </a:lnTo>
                <a:cubicBezTo>
                  <a:pt x="49708" y="4279106"/>
                  <a:pt x="0" y="4229398"/>
                  <a:pt x="0" y="4168081"/>
                </a:cubicBezTo>
                <a:lnTo>
                  <a:pt x="0" y="111025"/>
                </a:lnTo>
                <a:cubicBezTo>
                  <a:pt x="0" y="49708"/>
                  <a:pt x="49708" y="0"/>
                  <a:pt x="111025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CFB4AC5-B81E-43D1-87DB-C5473A012F6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79583" y="2308534"/>
            <a:ext cx="2588418" cy="3572494"/>
          </a:xfrm>
          <a:custGeom>
            <a:avLst/>
            <a:gdLst>
              <a:gd name="connsiteX0" fmla="*/ 92691 w 2588418"/>
              <a:gd name="connsiteY0" fmla="*/ 0 h 3572494"/>
              <a:gd name="connsiteX1" fmla="*/ 2495727 w 2588418"/>
              <a:gd name="connsiteY1" fmla="*/ 0 h 3572494"/>
              <a:gd name="connsiteX2" fmla="*/ 2588418 w 2588418"/>
              <a:gd name="connsiteY2" fmla="*/ 92691 h 3572494"/>
              <a:gd name="connsiteX3" fmla="*/ 2588418 w 2588418"/>
              <a:gd name="connsiteY3" fmla="*/ 3479803 h 3572494"/>
              <a:gd name="connsiteX4" fmla="*/ 2495727 w 2588418"/>
              <a:gd name="connsiteY4" fmla="*/ 3572494 h 3572494"/>
              <a:gd name="connsiteX5" fmla="*/ 92691 w 2588418"/>
              <a:gd name="connsiteY5" fmla="*/ 3572494 h 3572494"/>
              <a:gd name="connsiteX6" fmla="*/ 0 w 2588418"/>
              <a:gd name="connsiteY6" fmla="*/ 3479803 h 3572494"/>
              <a:gd name="connsiteX7" fmla="*/ 0 w 2588418"/>
              <a:gd name="connsiteY7" fmla="*/ 92691 h 3572494"/>
              <a:gd name="connsiteX8" fmla="*/ 92691 w 2588418"/>
              <a:gd name="connsiteY8" fmla="*/ 0 h 3572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88418" h="3572494">
                <a:moveTo>
                  <a:pt x="92691" y="0"/>
                </a:moveTo>
                <a:lnTo>
                  <a:pt x="2495727" y="0"/>
                </a:lnTo>
                <a:cubicBezTo>
                  <a:pt x="2546919" y="0"/>
                  <a:pt x="2588418" y="41499"/>
                  <a:pt x="2588418" y="92691"/>
                </a:cubicBezTo>
                <a:lnTo>
                  <a:pt x="2588418" y="3479803"/>
                </a:lnTo>
                <a:cubicBezTo>
                  <a:pt x="2588418" y="3530995"/>
                  <a:pt x="2546919" y="3572494"/>
                  <a:pt x="2495727" y="3572494"/>
                </a:cubicBezTo>
                <a:lnTo>
                  <a:pt x="92691" y="3572494"/>
                </a:lnTo>
                <a:cubicBezTo>
                  <a:pt x="41499" y="3572494"/>
                  <a:pt x="0" y="3530995"/>
                  <a:pt x="0" y="3479803"/>
                </a:cubicBezTo>
                <a:lnTo>
                  <a:pt x="0" y="92691"/>
                </a:lnTo>
                <a:cubicBezTo>
                  <a:pt x="0" y="41499"/>
                  <a:pt x="41499" y="0"/>
                  <a:pt x="92691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290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2FE9AF0-A0C1-47C2-B649-0294F073D8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36860" y="776514"/>
            <a:ext cx="4760911" cy="6081486"/>
          </a:xfrm>
          <a:custGeom>
            <a:avLst/>
            <a:gdLst>
              <a:gd name="connsiteX0" fmla="*/ 0 w 4760911"/>
              <a:gd name="connsiteY0" fmla="*/ 0 h 6081486"/>
              <a:gd name="connsiteX1" fmla="*/ 4760911 w 4760911"/>
              <a:gd name="connsiteY1" fmla="*/ 0 h 6081486"/>
              <a:gd name="connsiteX2" fmla="*/ 4760911 w 4760911"/>
              <a:gd name="connsiteY2" fmla="*/ 6081486 h 6081486"/>
              <a:gd name="connsiteX3" fmla="*/ 0 w 4760911"/>
              <a:gd name="connsiteY3" fmla="*/ 6081486 h 608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0911" h="6081486">
                <a:moveTo>
                  <a:pt x="0" y="0"/>
                </a:moveTo>
                <a:lnTo>
                  <a:pt x="4760911" y="0"/>
                </a:lnTo>
                <a:lnTo>
                  <a:pt x="4760911" y="6081486"/>
                </a:lnTo>
                <a:lnTo>
                  <a:pt x="0" y="6081486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885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D4FA4C2-7E2B-407C-83B7-F6A1FE9372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99771" y="780305"/>
            <a:ext cx="3293270" cy="3293270"/>
          </a:xfrm>
          <a:custGeom>
            <a:avLst/>
            <a:gdLst>
              <a:gd name="connsiteX0" fmla="*/ 1646635 w 3293270"/>
              <a:gd name="connsiteY0" fmla="*/ 0 h 3293270"/>
              <a:gd name="connsiteX1" fmla="*/ 3293270 w 3293270"/>
              <a:gd name="connsiteY1" fmla="*/ 1646635 h 3293270"/>
              <a:gd name="connsiteX2" fmla="*/ 3293269 w 3293270"/>
              <a:gd name="connsiteY2" fmla="*/ 1646635 h 3293270"/>
              <a:gd name="connsiteX3" fmla="*/ 1646634 w 3293270"/>
              <a:gd name="connsiteY3" fmla="*/ 3293270 h 3293270"/>
              <a:gd name="connsiteX4" fmla="*/ 0 w 3293270"/>
              <a:gd name="connsiteY4" fmla="*/ 3293270 h 3293270"/>
              <a:gd name="connsiteX5" fmla="*/ 0 w 3293270"/>
              <a:gd name="connsiteY5" fmla="*/ 1646635 h 3293270"/>
              <a:gd name="connsiteX6" fmla="*/ 1646635 w 3293270"/>
              <a:gd name="connsiteY6" fmla="*/ 0 h 329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93270" h="3293270">
                <a:moveTo>
                  <a:pt x="1646635" y="0"/>
                </a:moveTo>
                <a:cubicBezTo>
                  <a:pt x="2556046" y="0"/>
                  <a:pt x="3293270" y="737224"/>
                  <a:pt x="3293270" y="1646635"/>
                </a:cubicBezTo>
                <a:lnTo>
                  <a:pt x="3293269" y="1646635"/>
                </a:lnTo>
                <a:cubicBezTo>
                  <a:pt x="3293269" y="2556046"/>
                  <a:pt x="2556045" y="3293270"/>
                  <a:pt x="1646634" y="3293270"/>
                </a:cubicBezTo>
                <a:lnTo>
                  <a:pt x="0" y="3293270"/>
                </a:lnTo>
                <a:lnTo>
                  <a:pt x="0" y="1646635"/>
                </a:lnTo>
                <a:cubicBezTo>
                  <a:pt x="0" y="737224"/>
                  <a:pt x="737224" y="0"/>
                  <a:pt x="1646635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9EF5213-7CDD-494D-84E8-20E261F3409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0751" y="2784425"/>
            <a:ext cx="3293270" cy="3293270"/>
          </a:xfrm>
          <a:custGeom>
            <a:avLst/>
            <a:gdLst>
              <a:gd name="connsiteX0" fmla="*/ 1646636 w 3293270"/>
              <a:gd name="connsiteY0" fmla="*/ 0 h 3293270"/>
              <a:gd name="connsiteX1" fmla="*/ 3293270 w 3293270"/>
              <a:gd name="connsiteY1" fmla="*/ 0 h 3293270"/>
              <a:gd name="connsiteX2" fmla="*/ 3293270 w 3293270"/>
              <a:gd name="connsiteY2" fmla="*/ 1646635 h 3293270"/>
              <a:gd name="connsiteX3" fmla="*/ 1646635 w 3293270"/>
              <a:gd name="connsiteY3" fmla="*/ 3293270 h 3293270"/>
              <a:gd name="connsiteX4" fmla="*/ 0 w 3293270"/>
              <a:gd name="connsiteY4" fmla="*/ 1646635 h 3293270"/>
              <a:gd name="connsiteX5" fmla="*/ 1 w 3293270"/>
              <a:gd name="connsiteY5" fmla="*/ 1646635 h 3293270"/>
              <a:gd name="connsiteX6" fmla="*/ 1646636 w 3293270"/>
              <a:gd name="connsiteY6" fmla="*/ 0 h 329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93270" h="3293270">
                <a:moveTo>
                  <a:pt x="1646636" y="0"/>
                </a:moveTo>
                <a:lnTo>
                  <a:pt x="3293270" y="0"/>
                </a:lnTo>
                <a:lnTo>
                  <a:pt x="3293270" y="1646635"/>
                </a:lnTo>
                <a:cubicBezTo>
                  <a:pt x="3293270" y="2556046"/>
                  <a:pt x="2556046" y="3293270"/>
                  <a:pt x="1646635" y="3293270"/>
                </a:cubicBezTo>
                <a:cubicBezTo>
                  <a:pt x="737224" y="3293270"/>
                  <a:pt x="0" y="2556046"/>
                  <a:pt x="0" y="1646635"/>
                </a:cubicBezTo>
                <a:lnTo>
                  <a:pt x="1" y="1646635"/>
                </a:lnTo>
                <a:cubicBezTo>
                  <a:pt x="1" y="737224"/>
                  <a:pt x="737225" y="0"/>
                  <a:pt x="1646636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" name="Graphic 22">
            <a:extLst>
              <a:ext uri="{FF2B5EF4-FFF2-40B4-BE49-F238E27FC236}">
                <a16:creationId xmlns:a16="http://schemas.microsoft.com/office/drawing/2014/main" id="{54C39EAC-78FC-4BDB-8A96-50BCECEDE716}"/>
              </a:ext>
            </a:extLst>
          </p:cNvPr>
          <p:cNvSpPr/>
          <p:nvPr userDrawn="1"/>
        </p:nvSpPr>
        <p:spPr>
          <a:xfrm>
            <a:off x="0" y="3838479"/>
            <a:ext cx="4543425" cy="3052857"/>
          </a:xfrm>
          <a:custGeom>
            <a:avLst/>
            <a:gdLst>
              <a:gd name="connsiteX0" fmla="*/ 0 w 6938962"/>
              <a:gd name="connsiteY0" fmla="*/ 4662488 h 4662487"/>
              <a:gd name="connsiteX1" fmla="*/ 0 w 6938962"/>
              <a:gd name="connsiteY1" fmla="*/ 0 h 4662487"/>
              <a:gd name="connsiteX2" fmla="*/ 6938963 w 6938962"/>
              <a:gd name="connsiteY2" fmla="*/ 4662488 h 4662487"/>
              <a:gd name="connsiteX3" fmla="*/ 0 w 6938962"/>
              <a:gd name="connsiteY3" fmla="*/ 4662488 h 4662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38962" h="4662487">
                <a:moveTo>
                  <a:pt x="0" y="4662488"/>
                </a:moveTo>
                <a:lnTo>
                  <a:pt x="0" y="0"/>
                </a:lnTo>
                <a:cubicBezTo>
                  <a:pt x="381000" y="3710940"/>
                  <a:pt x="4784722" y="4654553"/>
                  <a:pt x="6938963" y="4662488"/>
                </a:cubicBezTo>
                <a:lnTo>
                  <a:pt x="0" y="4662488"/>
                </a:lnTo>
                <a:close/>
              </a:path>
            </a:pathLst>
          </a:custGeom>
          <a:solidFill>
            <a:srgbClr val="00113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5133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097F2AD-7A26-4492-9C62-2BBD53B82C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36979" y="2647786"/>
            <a:ext cx="2288142" cy="2288142"/>
          </a:xfrm>
          <a:custGeom>
            <a:avLst/>
            <a:gdLst>
              <a:gd name="connsiteX0" fmla="*/ 1144071 w 2288142"/>
              <a:gd name="connsiteY0" fmla="*/ 0 h 2288142"/>
              <a:gd name="connsiteX1" fmla="*/ 2288142 w 2288142"/>
              <a:gd name="connsiteY1" fmla="*/ 1144071 h 2288142"/>
              <a:gd name="connsiteX2" fmla="*/ 1144071 w 2288142"/>
              <a:gd name="connsiteY2" fmla="*/ 2288142 h 2288142"/>
              <a:gd name="connsiteX3" fmla="*/ 0 w 2288142"/>
              <a:gd name="connsiteY3" fmla="*/ 1144071 h 2288142"/>
              <a:gd name="connsiteX4" fmla="*/ 1144071 w 2288142"/>
              <a:gd name="connsiteY4" fmla="*/ 0 h 2288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8142" h="2288142">
                <a:moveTo>
                  <a:pt x="1144071" y="0"/>
                </a:moveTo>
                <a:cubicBezTo>
                  <a:pt x="1775924" y="0"/>
                  <a:pt x="2288142" y="512218"/>
                  <a:pt x="2288142" y="1144071"/>
                </a:cubicBezTo>
                <a:cubicBezTo>
                  <a:pt x="2288142" y="1775924"/>
                  <a:pt x="1775924" y="2288142"/>
                  <a:pt x="1144071" y="2288142"/>
                </a:cubicBezTo>
                <a:cubicBezTo>
                  <a:pt x="512218" y="2288142"/>
                  <a:pt x="0" y="1775924"/>
                  <a:pt x="0" y="1144071"/>
                </a:cubicBezTo>
                <a:cubicBezTo>
                  <a:pt x="0" y="512218"/>
                  <a:pt x="512218" y="0"/>
                  <a:pt x="1144071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FDFBC260-03B4-4E46-9767-B2D99AFE4F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75111" y="2775857"/>
            <a:ext cx="2032000" cy="2032000"/>
          </a:xfrm>
          <a:custGeom>
            <a:avLst/>
            <a:gdLst>
              <a:gd name="connsiteX0" fmla="*/ 1016000 w 2032000"/>
              <a:gd name="connsiteY0" fmla="*/ 0 h 2032000"/>
              <a:gd name="connsiteX1" fmla="*/ 2032000 w 2032000"/>
              <a:gd name="connsiteY1" fmla="*/ 1016000 h 2032000"/>
              <a:gd name="connsiteX2" fmla="*/ 1016000 w 2032000"/>
              <a:gd name="connsiteY2" fmla="*/ 2032000 h 2032000"/>
              <a:gd name="connsiteX3" fmla="*/ 0 w 2032000"/>
              <a:gd name="connsiteY3" fmla="*/ 1016000 h 2032000"/>
              <a:gd name="connsiteX4" fmla="*/ 1016000 w 2032000"/>
              <a:gd name="connsiteY4" fmla="*/ 0 h 20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0" h="2032000">
                <a:moveTo>
                  <a:pt x="1016000" y="0"/>
                </a:moveTo>
                <a:cubicBezTo>
                  <a:pt x="1577121" y="0"/>
                  <a:pt x="2032000" y="454879"/>
                  <a:pt x="2032000" y="1016000"/>
                </a:cubicBezTo>
                <a:cubicBezTo>
                  <a:pt x="2032000" y="1577121"/>
                  <a:pt x="1577121" y="2032000"/>
                  <a:pt x="1016000" y="2032000"/>
                </a:cubicBezTo>
                <a:cubicBezTo>
                  <a:pt x="454879" y="2032000"/>
                  <a:pt x="0" y="1577121"/>
                  <a:pt x="0" y="1016000"/>
                </a:cubicBezTo>
                <a:cubicBezTo>
                  <a:pt x="0" y="454879"/>
                  <a:pt x="454879" y="0"/>
                  <a:pt x="1016000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2A5B8D8-8A11-4B23-BF08-08B303F5FD5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34800" y="2775857"/>
            <a:ext cx="2032000" cy="2032000"/>
          </a:xfrm>
          <a:custGeom>
            <a:avLst/>
            <a:gdLst>
              <a:gd name="connsiteX0" fmla="*/ 1016000 w 2032000"/>
              <a:gd name="connsiteY0" fmla="*/ 0 h 2032000"/>
              <a:gd name="connsiteX1" fmla="*/ 2032000 w 2032000"/>
              <a:gd name="connsiteY1" fmla="*/ 1016000 h 2032000"/>
              <a:gd name="connsiteX2" fmla="*/ 1016000 w 2032000"/>
              <a:gd name="connsiteY2" fmla="*/ 2032000 h 2032000"/>
              <a:gd name="connsiteX3" fmla="*/ 0 w 2032000"/>
              <a:gd name="connsiteY3" fmla="*/ 1016000 h 2032000"/>
              <a:gd name="connsiteX4" fmla="*/ 1016000 w 2032000"/>
              <a:gd name="connsiteY4" fmla="*/ 0 h 20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0" h="2032000">
                <a:moveTo>
                  <a:pt x="1016000" y="0"/>
                </a:moveTo>
                <a:cubicBezTo>
                  <a:pt x="1577121" y="0"/>
                  <a:pt x="2032000" y="454879"/>
                  <a:pt x="2032000" y="1016000"/>
                </a:cubicBezTo>
                <a:cubicBezTo>
                  <a:pt x="2032000" y="1577121"/>
                  <a:pt x="1577121" y="2032000"/>
                  <a:pt x="1016000" y="2032000"/>
                </a:cubicBezTo>
                <a:cubicBezTo>
                  <a:pt x="454879" y="2032000"/>
                  <a:pt x="0" y="1577121"/>
                  <a:pt x="0" y="1016000"/>
                </a:cubicBezTo>
                <a:cubicBezTo>
                  <a:pt x="0" y="454879"/>
                  <a:pt x="454879" y="0"/>
                  <a:pt x="1016000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618ACB5-2C2B-4A0C-B9E9-D29D0C9EF8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25201" y="2775857"/>
            <a:ext cx="2032000" cy="2032000"/>
          </a:xfrm>
          <a:custGeom>
            <a:avLst/>
            <a:gdLst>
              <a:gd name="connsiteX0" fmla="*/ 1016000 w 2032000"/>
              <a:gd name="connsiteY0" fmla="*/ 0 h 2032000"/>
              <a:gd name="connsiteX1" fmla="*/ 2032000 w 2032000"/>
              <a:gd name="connsiteY1" fmla="*/ 1016000 h 2032000"/>
              <a:gd name="connsiteX2" fmla="*/ 1016000 w 2032000"/>
              <a:gd name="connsiteY2" fmla="*/ 2032000 h 2032000"/>
              <a:gd name="connsiteX3" fmla="*/ 0 w 2032000"/>
              <a:gd name="connsiteY3" fmla="*/ 1016000 h 2032000"/>
              <a:gd name="connsiteX4" fmla="*/ 1016000 w 2032000"/>
              <a:gd name="connsiteY4" fmla="*/ 0 h 20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0" h="2032000">
                <a:moveTo>
                  <a:pt x="1016000" y="0"/>
                </a:moveTo>
                <a:cubicBezTo>
                  <a:pt x="1577121" y="0"/>
                  <a:pt x="2032000" y="454879"/>
                  <a:pt x="2032000" y="1016000"/>
                </a:cubicBezTo>
                <a:cubicBezTo>
                  <a:pt x="2032000" y="1577121"/>
                  <a:pt x="1577121" y="2032000"/>
                  <a:pt x="1016000" y="2032000"/>
                </a:cubicBezTo>
                <a:cubicBezTo>
                  <a:pt x="454879" y="2032000"/>
                  <a:pt x="0" y="1577121"/>
                  <a:pt x="0" y="1016000"/>
                </a:cubicBezTo>
                <a:cubicBezTo>
                  <a:pt x="0" y="454879"/>
                  <a:pt x="454879" y="0"/>
                  <a:pt x="1016000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5284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01CC36B-EDA6-4FEB-A15B-33D8FB3BD5C5}"/>
              </a:ext>
            </a:extLst>
          </p:cNvPr>
          <p:cNvSpPr/>
          <p:nvPr userDrawn="1"/>
        </p:nvSpPr>
        <p:spPr>
          <a:xfrm>
            <a:off x="0" y="0"/>
            <a:ext cx="4551945" cy="5036457"/>
          </a:xfrm>
          <a:custGeom>
            <a:avLst/>
            <a:gdLst>
              <a:gd name="connsiteX0" fmla="*/ 2202961 w 4795325"/>
              <a:gd name="connsiteY0" fmla="*/ 0 h 5305743"/>
              <a:gd name="connsiteX1" fmla="*/ 4421256 w 4795325"/>
              <a:gd name="connsiteY1" fmla="*/ 0 h 5305743"/>
              <a:gd name="connsiteX2" fmla="*/ 4505035 w 4795325"/>
              <a:gd name="connsiteY2" fmla="*/ 173913 h 5305743"/>
              <a:gd name="connsiteX3" fmla="*/ 4795325 w 4795325"/>
              <a:gd name="connsiteY3" fmla="*/ 1611773 h 5305743"/>
              <a:gd name="connsiteX4" fmla="*/ 1101355 w 4795325"/>
              <a:gd name="connsiteY4" fmla="*/ 5305743 h 5305743"/>
              <a:gd name="connsiteX5" fmla="*/ 2882 w 4795325"/>
              <a:gd name="connsiteY5" fmla="*/ 5139670 h 5305743"/>
              <a:gd name="connsiteX6" fmla="*/ 0 w 4795325"/>
              <a:gd name="connsiteY6" fmla="*/ 5138695 h 5305743"/>
              <a:gd name="connsiteX7" fmla="*/ 0 w 4795325"/>
              <a:gd name="connsiteY7" fmla="*/ 3223734 h 5305743"/>
              <a:gd name="connsiteX8" fmla="*/ 9620 w 4795325"/>
              <a:gd name="connsiteY8" fmla="*/ 3230927 h 5305743"/>
              <a:gd name="connsiteX9" fmla="*/ 1101355 w 4795325"/>
              <a:gd name="connsiteY9" fmla="*/ 3564406 h 5305743"/>
              <a:gd name="connsiteX10" fmla="*/ 3053988 w 4795325"/>
              <a:gd name="connsiteY10" fmla="*/ 1611773 h 5305743"/>
              <a:gd name="connsiteX11" fmla="*/ 2343411 w 4795325"/>
              <a:gd name="connsiteY11" fmla="*/ 105027 h 530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95325" h="5305743">
                <a:moveTo>
                  <a:pt x="2202961" y="0"/>
                </a:moveTo>
                <a:lnTo>
                  <a:pt x="4421256" y="0"/>
                </a:lnTo>
                <a:lnTo>
                  <a:pt x="4505035" y="173913"/>
                </a:lnTo>
                <a:cubicBezTo>
                  <a:pt x="4691960" y="615854"/>
                  <a:pt x="4795325" y="1101742"/>
                  <a:pt x="4795325" y="1611773"/>
                </a:cubicBezTo>
                <a:cubicBezTo>
                  <a:pt x="4795325" y="3651896"/>
                  <a:pt x="3141478" y="5305743"/>
                  <a:pt x="1101355" y="5305743"/>
                </a:cubicBezTo>
                <a:cubicBezTo>
                  <a:pt x="718832" y="5305743"/>
                  <a:pt x="349889" y="5247600"/>
                  <a:pt x="2882" y="5139670"/>
                </a:cubicBezTo>
                <a:lnTo>
                  <a:pt x="0" y="5138695"/>
                </a:lnTo>
                <a:lnTo>
                  <a:pt x="0" y="3223734"/>
                </a:lnTo>
                <a:lnTo>
                  <a:pt x="9620" y="3230927"/>
                </a:lnTo>
                <a:cubicBezTo>
                  <a:pt x="321262" y="3441468"/>
                  <a:pt x="696952" y="3564406"/>
                  <a:pt x="1101355" y="3564406"/>
                </a:cubicBezTo>
                <a:cubicBezTo>
                  <a:pt x="2179764" y="3564406"/>
                  <a:pt x="3053988" y="2690182"/>
                  <a:pt x="3053988" y="1611773"/>
                </a:cubicBezTo>
                <a:cubicBezTo>
                  <a:pt x="3053988" y="1005168"/>
                  <a:pt x="2777378" y="463168"/>
                  <a:pt x="2343411" y="10502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559A31E-2921-4443-8080-A05B93F84F7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28914" y="1058008"/>
            <a:ext cx="4760685" cy="2370991"/>
          </a:xfrm>
          <a:custGeom>
            <a:avLst/>
            <a:gdLst>
              <a:gd name="connsiteX0" fmla="*/ 98823 w 4760685"/>
              <a:gd name="connsiteY0" fmla="*/ 0 h 2370991"/>
              <a:gd name="connsiteX1" fmla="*/ 4661862 w 4760685"/>
              <a:gd name="connsiteY1" fmla="*/ 0 h 2370991"/>
              <a:gd name="connsiteX2" fmla="*/ 4760685 w 4760685"/>
              <a:gd name="connsiteY2" fmla="*/ 98823 h 2370991"/>
              <a:gd name="connsiteX3" fmla="*/ 4760685 w 4760685"/>
              <a:gd name="connsiteY3" fmla="*/ 2272168 h 2370991"/>
              <a:gd name="connsiteX4" fmla="*/ 4661862 w 4760685"/>
              <a:gd name="connsiteY4" fmla="*/ 2370991 h 2370991"/>
              <a:gd name="connsiteX5" fmla="*/ 98823 w 4760685"/>
              <a:gd name="connsiteY5" fmla="*/ 2370991 h 2370991"/>
              <a:gd name="connsiteX6" fmla="*/ 0 w 4760685"/>
              <a:gd name="connsiteY6" fmla="*/ 2272168 h 2370991"/>
              <a:gd name="connsiteX7" fmla="*/ 0 w 4760685"/>
              <a:gd name="connsiteY7" fmla="*/ 98823 h 2370991"/>
              <a:gd name="connsiteX8" fmla="*/ 98823 w 4760685"/>
              <a:gd name="connsiteY8" fmla="*/ 0 h 2370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0685" h="2370991">
                <a:moveTo>
                  <a:pt x="98823" y="0"/>
                </a:moveTo>
                <a:lnTo>
                  <a:pt x="4661862" y="0"/>
                </a:lnTo>
                <a:cubicBezTo>
                  <a:pt x="4716440" y="0"/>
                  <a:pt x="4760685" y="44245"/>
                  <a:pt x="4760685" y="98823"/>
                </a:cubicBezTo>
                <a:lnTo>
                  <a:pt x="4760685" y="2272168"/>
                </a:lnTo>
                <a:cubicBezTo>
                  <a:pt x="4760685" y="2326746"/>
                  <a:pt x="4716440" y="2370991"/>
                  <a:pt x="4661862" y="2370991"/>
                </a:cubicBezTo>
                <a:lnTo>
                  <a:pt x="98823" y="2370991"/>
                </a:lnTo>
                <a:cubicBezTo>
                  <a:pt x="44245" y="2370991"/>
                  <a:pt x="0" y="2326746"/>
                  <a:pt x="0" y="2272168"/>
                </a:cubicBezTo>
                <a:lnTo>
                  <a:pt x="0" y="98823"/>
                </a:lnTo>
                <a:cubicBezTo>
                  <a:pt x="0" y="44245"/>
                  <a:pt x="44245" y="0"/>
                  <a:pt x="98823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8FC388E-7514-4F33-998D-5979C02EE7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1" y="1058009"/>
            <a:ext cx="5167086" cy="3357774"/>
          </a:xfrm>
          <a:custGeom>
            <a:avLst/>
            <a:gdLst>
              <a:gd name="connsiteX0" fmla="*/ 139952 w 5167086"/>
              <a:gd name="connsiteY0" fmla="*/ 0 h 3357774"/>
              <a:gd name="connsiteX1" fmla="*/ 5027134 w 5167086"/>
              <a:gd name="connsiteY1" fmla="*/ 0 h 3357774"/>
              <a:gd name="connsiteX2" fmla="*/ 5167086 w 5167086"/>
              <a:gd name="connsiteY2" fmla="*/ 139952 h 3357774"/>
              <a:gd name="connsiteX3" fmla="*/ 5167086 w 5167086"/>
              <a:gd name="connsiteY3" fmla="*/ 3217822 h 3357774"/>
              <a:gd name="connsiteX4" fmla="*/ 5027134 w 5167086"/>
              <a:gd name="connsiteY4" fmla="*/ 3357774 h 3357774"/>
              <a:gd name="connsiteX5" fmla="*/ 139952 w 5167086"/>
              <a:gd name="connsiteY5" fmla="*/ 3357774 h 3357774"/>
              <a:gd name="connsiteX6" fmla="*/ 0 w 5167086"/>
              <a:gd name="connsiteY6" fmla="*/ 3217822 h 3357774"/>
              <a:gd name="connsiteX7" fmla="*/ 0 w 5167086"/>
              <a:gd name="connsiteY7" fmla="*/ 139952 h 3357774"/>
              <a:gd name="connsiteX8" fmla="*/ 139952 w 5167086"/>
              <a:gd name="connsiteY8" fmla="*/ 0 h 3357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67086" h="3357774">
                <a:moveTo>
                  <a:pt x="139952" y="0"/>
                </a:moveTo>
                <a:lnTo>
                  <a:pt x="5027134" y="0"/>
                </a:lnTo>
                <a:cubicBezTo>
                  <a:pt x="5104427" y="0"/>
                  <a:pt x="5167086" y="62659"/>
                  <a:pt x="5167086" y="139952"/>
                </a:cubicBezTo>
                <a:lnTo>
                  <a:pt x="5167086" y="3217822"/>
                </a:lnTo>
                <a:cubicBezTo>
                  <a:pt x="5167086" y="3295115"/>
                  <a:pt x="5104427" y="3357774"/>
                  <a:pt x="5027134" y="3357774"/>
                </a:cubicBezTo>
                <a:lnTo>
                  <a:pt x="139952" y="3357774"/>
                </a:lnTo>
                <a:cubicBezTo>
                  <a:pt x="62659" y="3357774"/>
                  <a:pt x="0" y="3295115"/>
                  <a:pt x="0" y="3217822"/>
                </a:cubicBezTo>
                <a:lnTo>
                  <a:pt x="0" y="139952"/>
                </a:lnTo>
                <a:cubicBezTo>
                  <a:pt x="0" y="62659"/>
                  <a:pt x="62659" y="0"/>
                  <a:pt x="139952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4351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F7251A2-C2C1-4EA6-8282-307DDF5CA67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59079" y="1643250"/>
            <a:ext cx="2422247" cy="3635998"/>
          </a:xfrm>
          <a:custGeom>
            <a:avLst/>
            <a:gdLst>
              <a:gd name="connsiteX0" fmla="*/ 88460 w 2422247"/>
              <a:gd name="connsiteY0" fmla="*/ 0 h 3635998"/>
              <a:gd name="connsiteX1" fmla="*/ 2333787 w 2422247"/>
              <a:gd name="connsiteY1" fmla="*/ 0 h 3635998"/>
              <a:gd name="connsiteX2" fmla="*/ 2422247 w 2422247"/>
              <a:gd name="connsiteY2" fmla="*/ 88460 h 3635998"/>
              <a:gd name="connsiteX3" fmla="*/ 2422247 w 2422247"/>
              <a:gd name="connsiteY3" fmla="*/ 3547538 h 3635998"/>
              <a:gd name="connsiteX4" fmla="*/ 2333787 w 2422247"/>
              <a:gd name="connsiteY4" fmla="*/ 3635998 h 3635998"/>
              <a:gd name="connsiteX5" fmla="*/ 88460 w 2422247"/>
              <a:gd name="connsiteY5" fmla="*/ 3635998 h 3635998"/>
              <a:gd name="connsiteX6" fmla="*/ 0 w 2422247"/>
              <a:gd name="connsiteY6" fmla="*/ 3547538 h 3635998"/>
              <a:gd name="connsiteX7" fmla="*/ 0 w 2422247"/>
              <a:gd name="connsiteY7" fmla="*/ 88460 h 3635998"/>
              <a:gd name="connsiteX8" fmla="*/ 88460 w 2422247"/>
              <a:gd name="connsiteY8" fmla="*/ 0 h 3635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2247" h="3635998">
                <a:moveTo>
                  <a:pt x="88460" y="0"/>
                </a:moveTo>
                <a:lnTo>
                  <a:pt x="2333787" y="0"/>
                </a:lnTo>
                <a:cubicBezTo>
                  <a:pt x="2382642" y="0"/>
                  <a:pt x="2422247" y="39605"/>
                  <a:pt x="2422247" y="88460"/>
                </a:cubicBezTo>
                <a:lnTo>
                  <a:pt x="2422247" y="3547538"/>
                </a:lnTo>
                <a:cubicBezTo>
                  <a:pt x="2422247" y="3596393"/>
                  <a:pt x="2382642" y="3635998"/>
                  <a:pt x="2333787" y="3635998"/>
                </a:cubicBezTo>
                <a:lnTo>
                  <a:pt x="88460" y="3635998"/>
                </a:lnTo>
                <a:cubicBezTo>
                  <a:pt x="39605" y="3635998"/>
                  <a:pt x="0" y="3596393"/>
                  <a:pt x="0" y="3547538"/>
                </a:cubicBezTo>
                <a:lnTo>
                  <a:pt x="0" y="88460"/>
                </a:lnTo>
                <a:cubicBezTo>
                  <a:pt x="0" y="39605"/>
                  <a:pt x="39605" y="0"/>
                  <a:pt x="88460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  <a:effectLst>
            <a:outerShdw blurRad="381000" dist="50800" dir="5400000" algn="ctr" rotWithShape="0">
              <a:srgbClr val="001132">
                <a:alpha val="23000"/>
              </a:srgbClr>
            </a:outerShdw>
          </a:effectLst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2577E8A-0E99-46BF-AB4C-ADB90B0B02E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54430" y="1347892"/>
            <a:ext cx="2815772" cy="4226712"/>
          </a:xfrm>
          <a:custGeom>
            <a:avLst/>
            <a:gdLst>
              <a:gd name="connsiteX0" fmla="*/ 102832 w 2815772"/>
              <a:gd name="connsiteY0" fmla="*/ 0 h 4226712"/>
              <a:gd name="connsiteX1" fmla="*/ 2712940 w 2815772"/>
              <a:gd name="connsiteY1" fmla="*/ 0 h 4226712"/>
              <a:gd name="connsiteX2" fmla="*/ 2815772 w 2815772"/>
              <a:gd name="connsiteY2" fmla="*/ 102832 h 4226712"/>
              <a:gd name="connsiteX3" fmla="*/ 2815772 w 2815772"/>
              <a:gd name="connsiteY3" fmla="*/ 4123880 h 4226712"/>
              <a:gd name="connsiteX4" fmla="*/ 2712940 w 2815772"/>
              <a:gd name="connsiteY4" fmla="*/ 4226712 h 4226712"/>
              <a:gd name="connsiteX5" fmla="*/ 102832 w 2815772"/>
              <a:gd name="connsiteY5" fmla="*/ 4226712 h 4226712"/>
              <a:gd name="connsiteX6" fmla="*/ 0 w 2815772"/>
              <a:gd name="connsiteY6" fmla="*/ 4123880 h 4226712"/>
              <a:gd name="connsiteX7" fmla="*/ 0 w 2815772"/>
              <a:gd name="connsiteY7" fmla="*/ 102832 h 4226712"/>
              <a:gd name="connsiteX8" fmla="*/ 102832 w 2815772"/>
              <a:gd name="connsiteY8" fmla="*/ 0 h 422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5772" h="4226712">
                <a:moveTo>
                  <a:pt x="102832" y="0"/>
                </a:moveTo>
                <a:lnTo>
                  <a:pt x="2712940" y="0"/>
                </a:lnTo>
                <a:cubicBezTo>
                  <a:pt x="2769733" y="0"/>
                  <a:pt x="2815772" y="46039"/>
                  <a:pt x="2815772" y="102832"/>
                </a:cubicBezTo>
                <a:lnTo>
                  <a:pt x="2815772" y="4123880"/>
                </a:lnTo>
                <a:cubicBezTo>
                  <a:pt x="2815772" y="4180673"/>
                  <a:pt x="2769733" y="4226712"/>
                  <a:pt x="2712940" y="4226712"/>
                </a:cubicBezTo>
                <a:lnTo>
                  <a:pt x="102832" y="4226712"/>
                </a:lnTo>
                <a:cubicBezTo>
                  <a:pt x="46039" y="4226712"/>
                  <a:pt x="0" y="4180673"/>
                  <a:pt x="0" y="4123880"/>
                </a:cubicBezTo>
                <a:lnTo>
                  <a:pt x="0" y="102832"/>
                </a:lnTo>
                <a:cubicBezTo>
                  <a:pt x="0" y="46039"/>
                  <a:pt x="46039" y="0"/>
                  <a:pt x="102832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  <a:effectLst>
            <a:outerShdw blurRad="381000" dist="50800" dir="5400000" algn="ctr" rotWithShape="0">
              <a:srgbClr val="001132">
                <a:alpha val="23000"/>
              </a:srgbClr>
            </a:outerShdw>
          </a:effectLst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40CB6AA-B7E2-40BD-AA39-ED138EF812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54659" y="1140915"/>
            <a:ext cx="3091543" cy="4640668"/>
          </a:xfrm>
          <a:custGeom>
            <a:avLst/>
            <a:gdLst>
              <a:gd name="connsiteX0" fmla="*/ 112903 w 3091543"/>
              <a:gd name="connsiteY0" fmla="*/ 0 h 4640668"/>
              <a:gd name="connsiteX1" fmla="*/ 2978640 w 3091543"/>
              <a:gd name="connsiteY1" fmla="*/ 0 h 4640668"/>
              <a:gd name="connsiteX2" fmla="*/ 3091543 w 3091543"/>
              <a:gd name="connsiteY2" fmla="*/ 112903 h 4640668"/>
              <a:gd name="connsiteX3" fmla="*/ 3091543 w 3091543"/>
              <a:gd name="connsiteY3" fmla="*/ 4527765 h 4640668"/>
              <a:gd name="connsiteX4" fmla="*/ 2978640 w 3091543"/>
              <a:gd name="connsiteY4" fmla="*/ 4640668 h 4640668"/>
              <a:gd name="connsiteX5" fmla="*/ 112903 w 3091543"/>
              <a:gd name="connsiteY5" fmla="*/ 4640668 h 4640668"/>
              <a:gd name="connsiteX6" fmla="*/ 0 w 3091543"/>
              <a:gd name="connsiteY6" fmla="*/ 4527765 h 4640668"/>
              <a:gd name="connsiteX7" fmla="*/ 0 w 3091543"/>
              <a:gd name="connsiteY7" fmla="*/ 112903 h 4640668"/>
              <a:gd name="connsiteX8" fmla="*/ 112903 w 3091543"/>
              <a:gd name="connsiteY8" fmla="*/ 0 h 4640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91543" h="4640668">
                <a:moveTo>
                  <a:pt x="112903" y="0"/>
                </a:moveTo>
                <a:lnTo>
                  <a:pt x="2978640" y="0"/>
                </a:lnTo>
                <a:cubicBezTo>
                  <a:pt x="3040995" y="0"/>
                  <a:pt x="3091543" y="50548"/>
                  <a:pt x="3091543" y="112903"/>
                </a:cubicBezTo>
                <a:lnTo>
                  <a:pt x="3091543" y="4527765"/>
                </a:lnTo>
                <a:cubicBezTo>
                  <a:pt x="3091543" y="4590120"/>
                  <a:pt x="3040995" y="4640668"/>
                  <a:pt x="2978640" y="4640668"/>
                </a:cubicBezTo>
                <a:lnTo>
                  <a:pt x="112903" y="4640668"/>
                </a:lnTo>
                <a:cubicBezTo>
                  <a:pt x="50548" y="4640668"/>
                  <a:pt x="0" y="4590120"/>
                  <a:pt x="0" y="4527765"/>
                </a:cubicBezTo>
                <a:lnTo>
                  <a:pt x="0" y="112903"/>
                </a:lnTo>
                <a:cubicBezTo>
                  <a:pt x="0" y="50548"/>
                  <a:pt x="50548" y="0"/>
                  <a:pt x="112903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  <a:effectLst>
            <a:outerShdw blurRad="381000" dist="50800" dir="21540000" algn="ctr" rotWithShape="0">
              <a:srgbClr val="001132">
                <a:alpha val="23000"/>
              </a:srgbClr>
            </a:outerShdw>
          </a:effectLst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238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6963787" cy="6857999"/>
          </a:xfrm>
          <a:custGeom>
            <a:avLst/>
            <a:gdLst>
              <a:gd name="connsiteX0" fmla="*/ 6923377 w 10445680"/>
              <a:gd name="connsiteY0" fmla="*/ 0 h 10286999"/>
              <a:gd name="connsiteX1" fmla="*/ 8126876 w 10445680"/>
              <a:gd name="connsiteY1" fmla="*/ 0 h 10286999"/>
              <a:gd name="connsiteX2" fmla="*/ 8130576 w 10445680"/>
              <a:gd name="connsiteY2" fmla="*/ 0 h 10286999"/>
              <a:gd name="connsiteX3" fmla="*/ 8156475 w 10445680"/>
              <a:gd name="connsiteY3" fmla="*/ 0 h 10286999"/>
              <a:gd name="connsiteX4" fmla="*/ 8184686 w 10445680"/>
              <a:gd name="connsiteY4" fmla="*/ 0 h 10286999"/>
              <a:gd name="connsiteX5" fmla="*/ 8226771 w 10445680"/>
              <a:gd name="connsiteY5" fmla="*/ 0 h 10286999"/>
              <a:gd name="connsiteX6" fmla="*/ 8285505 w 10445680"/>
              <a:gd name="connsiteY6" fmla="*/ 0 h 10286999"/>
              <a:gd name="connsiteX7" fmla="*/ 8363664 w 10445680"/>
              <a:gd name="connsiteY7" fmla="*/ 0 h 10286999"/>
              <a:gd name="connsiteX8" fmla="*/ 8464020 w 10445680"/>
              <a:gd name="connsiteY8" fmla="*/ 0 h 10286999"/>
              <a:gd name="connsiteX9" fmla="*/ 8568534 w 10445680"/>
              <a:gd name="connsiteY9" fmla="*/ 0 h 10286999"/>
              <a:gd name="connsiteX10" fmla="*/ 8589352 w 10445680"/>
              <a:gd name="connsiteY10" fmla="*/ 0 h 10286999"/>
              <a:gd name="connsiteX11" fmla="*/ 8701409 w 10445680"/>
              <a:gd name="connsiteY11" fmla="*/ 0 h 10286999"/>
              <a:gd name="connsiteX12" fmla="*/ 8830245 w 10445680"/>
              <a:gd name="connsiteY12" fmla="*/ 0 h 10286999"/>
              <a:gd name="connsiteX13" fmla="*/ 8977031 w 10445680"/>
              <a:gd name="connsiteY13" fmla="*/ 0 h 10286999"/>
              <a:gd name="connsiteX14" fmla="*/ 9142938 w 10445680"/>
              <a:gd name="connsiteY14" fmla="*/ 0 h 10286999"/>
              <a:gd name="connsiteX15" fmla="*/ 9329136 w 10445680"/>
              <a:gd name="connsiteY15" fmla="*/ 0 h 10286999"/>
              <a:gd name="connsiteX16" fmla="*/ 9536796 w 10445680"/>
              <a:gd name="connsiteY16" fmla="*/ 0 h 10286999"/>
              <a:gd name="connsiteX17" fmla="*/ 9767087 w 10445680"/>
              <a:gd name="connsiteY17" fmla="*/ 0 h 10286999"/>
              <a:gd name="connsiteX18" fmla="*/ 10021182 w 10445680"/>
              <a:gd name="connsiteY18" fmla="*/ 0 h 10286999"/>
              <a:gd name="connsiteX19" fmla="*/ 9638395 w 10445680"/>
              <a:gd name="connsiteY19" fmla="*/ 1069927 h 10286999"/>
              <a:gd name="connsiteX20" fmla="*/ 10433415 w 10445680"/>
              <a:gd name="connsiteY20" fmla="*/ 2768067 h 10286999"/>
              <a:gd name="connsiteX21" fmla="*/ 9795436 w 10445680"/>
              <a:gd name="connsiteY21" fmla="*/ 3406098 h 10286999"/>
              <a:gd name="connsiteX22" fmla="*/ 8853189 w 10445680"/>
              <a:gd name="connsiteY22" fmla="*/ 3553334 h 10286999"/>
              <a:gd name="connsiteX23" fmla="*/ 7685196 w 10445680"/>
              <a:gd name="connsiteY23" fmla="*/ 3945968 h 10286999"/>
              <a:gd name="connsiteX24" fmla="*/ 7272964 w 10445680"/>
              <a:gd name="connsiteY24" fmla="*/ 5045341 h 10286999"/>
              <a:gd name="connsiteX25" fmla="*/ 7606677 w 10445680"/>
              <a:gd name="connsiteY25" fmla="*/ 6125084 h 10286999"/>
              <a:gd name="connsiteX26" fmla="*/ 6163863 w 10445680"/>
              <a:gd name="connsiteY26" fmla="*/ 6134900 h 10286999"/>
              <a:gd name="connsiteX27" fmla="*/ 5476806 w 10445680"/>
              <a:gd name="connsiteY27" fmla="*/ 6164348 h 10286999"/>
              <a:gd name="connsiteX28" fmla="*/ 5290323 w 10445680"/>
              <a:gd name="connsiteY28" fmla="*/ 6792561 h 10286999"/>
              <a:gd name="connsiteX29" fmla="*/ 5309951 w 10445680"/>
              <a:gd name="connsiteY29" fmla="*/ 7479669 h 10286999"/>
              <a:gd name="connsiteX30" fmla="*/ 4809384 w 10445680"/>
              <a:gd name="connsiteY30" fmla="*/ 7999909 h 10286999"/>
              <a:gd name="connsiteX31" fmla="*/ 3101562 w 10445680"/>
              <a:gd name="connsiteY31" fmla="*/ 8294384 h 10286999"/>
              <a:gd name="connsiteX32" fmla="*/ 1835417 w 10445680"/>
              <a:gd name="connsiteY32" fmla="*/ 9226889 h 10286999"/>
              <a:gd name="connsiteX33" fmla="*/ 1599855 w 10445680"/>
              <a:gd name="connsiteY33" fmla="*/ 10286999 h 10286999"/>
              <a:gd name="connsiteX34" fmla="*/ 1596731 w 10445680"/>
              <a:gd name="connsiteY34" fmla="*/ 10286999 h 10286999"/>
              <a:gd name="connsiteX35" fmla="*/ 1574858 w 10445680"/>
              <a:gd name="connsiteY35" fmla="*/ 10286999 h 10286999"/>
              <a:gd name="connsiteX36" fmla="*/ 1551032 w 10445680"/>
              <a:gd name="connsiteY36" fmla="*/ 10286999 h 10286999"/>
              <a:gd name="connsiteX37" fmla="*/ 1515488 w 10445680"/>
              <a:gd name="connsiteY37" fmla="*/ 10286999 h 10286999"/>
              <a:gd name="connsiteX38" fmla="*/ 1465883 w 10445680"/>
              <a:gd name="connsiteY38" fmla="*/ 10286999 h 10286999"/>
              <a:gd name="connsiteX39" fmla="*/ 1399874 w 10445680"/>
              <a:gd name="connsiteY39" fmla="*/ 10286999 h 10286999"/>
              <a:gd name="connsiteX40" fmla="*/ 1315116 w 10445680"/>
              <a:gd name="connsiteY40" fmla="*/ 10286999 h 10286999"/>
              <a:gd name="connsiteX41" fmla="*/ 1209266 w 10445680"/>
              <a:gd name="connsiteY41" fmla="*/ 10286999 h 10286999"/>
              <a:gd name="connsiteX42" fmla="*/ 1079981 w 10445680"/>
              <a:gd name="connsiteY42" fmla="*/ 10286999 h 10286999"/>
              <a:gd name="connsiteX43" fmla="*/ 924917 w 10445680"/>
              <a:gd name="connsiteY43" fmla="*/ 10286999 h 10286999"/>
              <a:gd name="connsiteX44" fmla="*/ 741730 w 10445680"/>
              <a:gd name="connsiteY44" fmla="*/ 10286999 h 10286999"/>
              <a:gd name="connsiteX45" fmla="*/ 528077 w 10445680"/>
              <a:gd name="connsiteY45" fmla="*/ 10286999 h 10286999"/>
              <a:gd name="connsiteX46" fmla="*/ 281615 w 10445680"/>
              <a:gd name="connsiteY46" fmla="*/ 10286999 h 10286999"/>
              <a:gd name="connsiteX47" fmla="*/ 0 w 10445680"/>
              <a:gd name="connsiteY47" fmla="*/ 10286999 h 10286999"/>
              <a:gd name="connsiteX48" fmla="*/ 0 w 10445680"/>
              <a:gd name="connsiteY48" fmla="*/ 10285770 h 10286999"/>
              <a:gd name="connsiteX49" fmla="*/ 0 w 10445680"/>
              <a:gd name="connsiteY49" fmla="*/ 10277169 h 10286999"/>
              <a:gd name="connsiteX50" fmla="*/ 0 w 10445680"/>
              <a:gd name="connsiteY50" fmla="*/ 10253821 h 10286999"/>
              <a:gd name="connsiteX51" fmla="*/ 0 w 10445680"/>
              <a:gd name="connsiteY51" fmla="*/ 10208356 h 10286999"/>
              <a:gd name="connsiteX52" fmla="*/ 0 w 10445680"/>
              <a:gd name="connsiteY52" fmla="*/ 10175024 h 10286999"/>
              <a:gd name="connsiteX53" fmla="*/ 0 w 10445680"/>
              <a:gd name="connsiteY53" fmla="*/ 10133399 h 10286999"/>
              <a:gd name="connsiteX54" fmla="*/ 0 w 10445680"/>
              <a:gd name="connsiteY54" fmla="*/ 10082557 h 10286999"/>
              <a:gd name="connsiteX55" fmla="*/ 0 w 10445680"/>
              <a:gd name="connsiteY55" fmla="*/ 10021578 h 10286999"/>
              <a:gd name="connsiteX56" fmla="*/ 0 w 10445680"/>
              <a:gd name="connsiteY56" fmla="*/ 9949539 h 10286999"/>
              <a:gd name="connsiteX57" fmla="*/ 0 w 10445680"/>
              <a:gd name="connsiteY57" fmla="*/ 9865520 h 10286999"/>
              <a:gd name="connsiteX58" fmla="*/ 0 w 10445680"/>
              <a:gd name="connsiteY58" fmla="*/ 9768598 h 10286999"/>
              <a:gd name="connsiteX59" fmla="*/ 0 w 10445680"/>
              <a:gd name="connsiteY59" fmla="*/ 9657853 h 10286999"/>
              <a:gd name="connsiteX60" fmla="*/ 0 w 10445680"/>
              <a:gd name="connsiteY60" fmla="*/ 9532362 h 10286999"/>
              <a:gd name="connsiteX61" fmla="*/ 0 w 10445680"/>
              <a:gd name="connsiteY61" fmla="*/ 9391203 h 10286999"/>
              <a:gd name="connsiteX62" fmla="*/ 0 w 10445680"/>
              <a:gd name="connsiteY62" fmla="*/ 9233456 h 10286999"/>
              <a:gd name="connsiteX63" fmla="*/ 0 w 10445680"/>
              <a:gd name="connsiteY63" fmla="*/ 9058198 h 10286999"/>
              <a:gd name="connsiteX64" fmla="*/ 0 w 10445680"/>
              <a:gd name="connsiteY64" fmla="*/ 8864508 h 10286999"/>
              <a:gd name="connsiteX65" fmla="*/ 0 w 10445680"/>
              <a:gd name="connsiteY65" fmla="*/ 8651465 h 10286999"/>
              <a:gd name="connsiteX66" fmla="*/ 0 w 10445680"/>
              <a:gd name="connsiteY66" fmla="*/ 8418146 h 10286999"/>
              <a:gd name="connsiteX67" fmla="*/ 0 w 10445680"/>
              <a:gd name="connsiteY67" fmla="*/ 8163631 h 10286999"/>
              <a:gd name="connsiteX68" fmla="*/ 0 w 10445680"/>
              <a:gd name="connsiteY68" fmla="*/ 7886997 h 10286999"/>
              <a:gd name="connsiteX69" fmla="*/ 0 w 10445680"/>
              <a:gd name="connsiteY69" fmla="*/ 7587323 h 10286999"/>
              <a:gd name="connsiteX70" fmla="*/ 0 w 10445680"/>
              <a:gd name="connsiteY70" fmla="*/ 7263688 h 10286999"/>
              <a:gd name="connsiteX71" fmla="*/ 0 w 10445680"/>
              <a:gd name="connsiteY71" fmla="*/ 6915169 h 10286999"/>
              <a:gd name="connsiteX72" fmla="*/ 0 w 10445680"/>
              <a:gd name="connsiteY72" fmla="*/ 6540845 h 10286999"/>
              <a:gd name="connsiteX73" fmla="*/ 0 w 10445680"/>
              <a:gd name="connsiteY73" fmla="*/ 6139795 h 10286999"/>
              <a:gd name="connsiteX74" fmla="*/ 0 w 10445680"/>
              <a:gd name="connsiteY74" fmla="*/ 5711097 h 10286999"/>
              <a:gd name="connsiteX75" fmla="*/ 0 w 10445680"/>
              <a:gd name="connsiteY75" fmla="*/ 5253830 h 10286999"/>
              <a:gd name="connsiteX76" fmla="*/ 0 w 10445680"/>
              <a:gd name="connsiteY76" fmla="*/ 4844077 h 10286999"/>
              <a:gd name="connsiteX77" fmla="*/ 0 w 10445680"/>
              <a:gd name="connsiteY77" fmla="*/ 4750867 h 10286999"/>
              <a:gd name="connsiteX78" fmla="*/ 0 w 10445680"/>
              <a:gd name="connsiteY78" fmla="*/ 3461687 h 10286999"/>
              <a:gd name="connsiteX79" fmla="*/ 0 w 10445680"/>
              <a:gd name="connsiteY79" fmla="*/ 2 h 10286999"/>
              <a:gd name="connsiteX80" fmla="*/ 6923377 w 10445680"/>
              <a:gd name="connsiteY80" fmla="*/ 2 h 1028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0445680" h="10286999">
                <a:moveTo>
                  <a:pt x="6923377" y="0"/>
                </a:moveTo>
                <a:lnTo>
                  <a:pt x="8126876" y="0"/>
                </a:lnTo>
                <a:lnTo>
                  <a:pt x="8130576" y="0"/>
                </a:lnTo>
                <a:lnTo>
                  <a:pt x="8156475" y="0"/>
                </a:lnTo>
                <a:lnTo>
                  <a:pt x="8184686" y="0"/>
                </a:lnTo>
                <a:lnTo>
                  <a:pt x="8226771" y="0"/>
                </a:lnTo>
                <a:lnTo>
                  <a:pt x="8285505" y="0"/>
                </a:lnTo>
                <a:lnTo>
                  <a:pt x="8363664" y="0"/>
                </a:lnTo>
                <a:lnTo>
                  <a:pt x="8464020" y="0"/>
                </a:lnTo>
                <a:lnTo>
                  <a:pt x="8568534" y="0"/>
                </a:lnTo>
                <a:lnTo>
                  <a:pt x="8589352" y="0"/>
                </a:lnTo>
                <a:lnTo>
                  <a:pt x="8701409" y="0"/>
                </a:lnTo>
                <a:lnTo>
                  <a:pt x="8830245" y="0"/>
                </a:lnTo>
                <a:lnTo>
                  <a:pt x="8977031" y="0"/>
                </a:lnTo>
                <a:lnTo>
                  <a:pt x="9142938" y="0"/>
                </a:lnTo>
                <a:lnTo>
                  <a:pt x="9329136" y="0"/>
                </a:lnTo>
                <a:lnTo>
                  <a:pt x="9536796" y="0"/>
                </a:lnTo>
                <a:lnTo>
                  <a:pt x="9767087" y="0"/>
                </a:lnTo>
                <a:lnTo>
                  <a:pt x="10021182" y="0"/>
                </a:lnTo>
                <a:cubicBezTo>
                  <a:pt x="9726731" y="274844"/>
                  <a:pt x="9550059" y="687110"/>
                  <a:pt x="9638395" y="1069927"/>
                </a:cubicBezTo>
                <a:cubicBezTo>
                  <a:pt x="9785621" y="1688325"/>
                  <a:pt x="10551196" y="2139853"/>
                  <a:pt x="10433415" y="2768067"/>
                </a:cubicBezTo>
                <a:cubicBezTo>
                  <a:pt x="10374524" y="3072358"/>
                  <a:pt x="10089889" y="3307938"/>
                  <a:pt x="9795436" y="3406098"/>
                </a:cubicBezTo>
                <a:cubicBezTo>
                  <a:pt x="9491169" y="3514070"/>
                  <a:pt x="9167271" y="3523886"/>
                  <a:pt x="8853189" y="3553334"/>
                </a:cubicBezTo>
                <a:cubicBezTo>
                  <a:pt x="8440957" y="3592598"/>
                  <a:pt x="8009094" y="3690756"/>
                  <a:pt x="7685196" y="3945968"/>
                </a:cubicBezTo>
                <a:cubicBezTo>
                  <a:pt x="7351485" y="4201179"/>
                  <a:pt x="7145368" y="4652707"/>
                  <a:pt x="7272964" y="5045341"/>
                </a:cubicBezTo>
                <a:cubicBezTo>
                  <a:pt x="7390747" y="5418343"/>
                  <a:pt x="7783349" y="5781530"/>
                  <a:pt x="7606677" y="6125084"/>
                </a:cubicBezTo>
                <a:cubicBezTo>
                  <a:pt x="7351485" y="6635508"/>
                  <a:pt x="6546650" y="6242874"/>
                  <a:pt x="6163863" y="6134900"/>
                </a:cubicBezTo>
                <a:cubicBezTo>
                  <a:pt x="5938115" y="6076004"/>
                  <a:pt x="5673110" y="6026926"/>
                  <a:pt x="5476806" y="6164348"/>
                </a:cubicBezTo>
                <a:cubicBezTo>
                  <a:pt x="5290323" y="6301770"/>
                  <a:pt x="5260875" y="6566797"/>
                  <a:pt x="5290323" y="6792561"/>
                </a:cubicBezTo>
                <a:cubicBezTo>
                  <a:pt x="5309951" y="7028141"/>
                  <a:pt x="5368842" y="7263721"/>
                  <a:pt x="5309951" y="7479669"/>
                </a:cubicBezTo>
                <a:cubicBezTo>
                  <a:pt x="5241247" y="7725065"/>
                  <a:pt x="5035129" y="7901751"/>
                  <a:pt x="4809384" y="7999909"/>
                </a:cubicBezTo>
                <a:cubicBezTo>
                  <a:pt x="4279370" y="8215858"/>
                  <a:pt x="3651206" y="8117699"/>
                  <a:pt x="3101562" y="8294384"/>
                </a:cubicBezTo>
                <a:cubicBezTo>
                  <a:pt x="2591178" y="8461254"/>
                  <a:pt x="2110241" y="8755728"/>
                  <a:pt x="1835417" y="9226889"/>
                </a:cubicBezTo>
                <a:cubicBezTo>
                  <a:pt x="1648931" y="9550811"/>
                  <a:pt x="1580226" y="9913997"/>
                  <a:pt x="1599855" y="10286999"/>
                </a:cubicBezTo>
                <a:lnTo>
                  <a:pt x="1596731" y="10286999"/>
                </a:lnTo>
                <a:lnTo>
                  <a:pt x="1574858" y="10286999"/>
                </a:lnTo>
                <a:lnTo>
                  <a:pt x="1551032" y="10286999"/>
                </a:lnTo>
                <a:lnTo>
                  <a:pt x="1515488" y="10286999"/>
                </a:lnTo>
                <a:lnTo>
                  <a:pt x="1465883" y="10286999"/>
                </a:lnTo>
                <a:lnTo>
                  <a:pt x="1399874" y="10286999"/>
                </a:lnTo>
                <a:lnTo>
                  <a:pt x="1315116" y="10286999"/>
                </a:lnTo>
                <a:lnTo>
                  <a:pt x="1209266" y="10286999"/>
                </a:lnTo>
                <a:lnTo>
                  <a:pt x="1079981" y="10286999"/>
                </a:lnTo>
                <a:lnTo>
                  <a:pt x="924917" y="10286999"/>
                </a:lnTo>
                <a:lnTo>
                  <a:pt x="741730" y="10286999"/>
                </a:lnTo>
                <a:lnTo>
                  <a:pt x="528077" y="10286999"/>
                </a:lnTo>
                <a:lnTo>
                  <a:pt x="281615" y="10286999"/>
                </a:lnTo>
                <a:lnTo>
                  <a:pt x="0" y="10286999"/>
                </a:lnTo>
                <a:lnTo>
                  <a:pt x="0" y="10285770"/>
                </a:lnTo>
                <a:lnTo>
                  <a:pt x="0" y="10277169"/>
                </a:lnTo>
                <a:lnTo>
                  <a:pt x="0" y="10253821"/>
                </a:lnTo>
                <a:lnTo>
                  <a:pt x="0" y="10208356"/>
                </a:lnTo>
                <a:lnTo>
                  <a:pt x="0" y="10175024"/>
                </a:lnTo>
                <a:lnTo>
                  <a:pt x="0" y="10133399"/>
                </a:lnTo>
                <a:lnTo>
                  <a:pt x="0" y="10082557"/>
                </a:lnTo>
                <a:lnTo>
                  <a:pt x="0" y="10021578"/>
                </a:lnTo>
                <a:lnTo>
                  <a:pt x="0" y="9949539"/>
                </a:lnTo>
                <a:lnTo>
                  <a:pt x="0" y="9865520"/>
                </a:lnTo>
                <a:lnTo>
                  <a:pt x="0" y="9768598"/>
                </a:lnTo>
                <a:lnTo>
                  <a:pt x="0" y="9657853"/>
                </a:lnTo>
                <a:lnTo>
                  <a:pt x="0" y="9532362"/>
                </a:lnTo>
                <a:lnTo>
                  <a:pt x="0" y="9391203"/>
                </a:lnTo>
                <a:lnTo>
                  <a:pt x="0" y="9233456"/>
                </a:lnTo>
                <a:lnTo>
                  <a:pt x="0" y="9058198"/>
                </a:lnTo>
                <a:lnTo>
                  <a:pt x="0" y="8864508"/>
                </a:lnTo>
                <a:lnTo>
                  <a:pt x="0" y="8651465"/>
                </a:lnTo>
                <a:lnTo>
                  <a:pt x="0" y="8418146"/>
                </a:lnTo>
                <a:lnTo>
                  <a:pt x="0" y="8163631"/>
                </a:lnTo>
                <a:lnTo>
                  <a:pt x="0" y="7886997"/>
                </a:lnTo>
                <a:lnTo>
                  <a:pt x="0" y="7587323"/>
                </a:lnTo>
                <a:lnTo>
                  <a:pt x="0" y="7263688"/>
                </a:lnTo>
                <a:lnTo>
                  <a:pt x="0" y="6915169"/>
                </a:lnTo>
                <a:lnTo>
                  <a:pt x="0" y="6540845"/>
                </a:lnTo>
                <a:lnTo>
                  <a:pt x="0" y="6139795"/>
                </a:lnTo>
                <a:lnTo>
                  <a:pt x="0" y="5711097"/>
                </a:lnTo>
                <a:lnTo>
                  <a:pt x="0" y="5253830"/>
                </a:lnTo>
                <a:lnTo>
                  <a:pt x="0" y="4844077"/>
                </a:lnTo>
                <a:lnTo>
                  <a:pt x="0" y="4750867"/>
                </a:lnTo>
                <a:lnTo>
                  <a:pt x="0" y="3461687"/>
                </a:lnTo>
                <a:lnTo>
                  <a:pt x="0" y="2"/>
                </a:lnTo>
                <a:lnTo>
                  <a:pt x="6923377" y="2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02629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EE72087-A3DC-478A-BD66-F5A989DF8C4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7174" y="987828"/>
            <a:ext cx="4886100" cy="4882342"/>
          </a:xfrm>
          <a:custGeom>
            <a:avLst/>
            <a:gdLst>
              <a:gd name="connsiteX0" fmla="*/ 1191541 w 4886100"/>
              <a:gd name="connsiteY0" fmla="*/ 2499262 h 4882342"/>
              <a:gd name="connsiteX1" fmla="*/ 2383080 w 4886100"/>
              <a:gd name="connsiteY1" fmla="*/ 2499262 h 4882342"/>
              <a:gd name="connsiteX2" fmla="*/ 2383080 w 4886100"/>
              <a:gd name="connsiteY2" fmla="*/ 3690802 h 4882342"/>
              <a:gd name="connsiteX3" fmla="*/ 1191540 w 4886100"/>
              <a:gd name="connsiteY3" fmla="*/ 4882342 h 4882342"/>
              <a:gd name="connsiteX4" fmla="*/ 0 w 4886100"/>
              <a:gd name="connsiteY4" fmla="*/ 3690802 h 4882342"/>
              <a:gd name="connsiteX5" fmla="*/ 1 w 4886100"/>
              <a:gd name="connsiteY5" fmla="*/ 3690802 h 4882342"/>
              <a:gd name="connsiteX6" fmla="*/ 1191541 w 4886100"/>
              <a:gd name="connsiteY6" fmla="*/ 2499262 h 4882342"/>
              <a:gd name="connsiteX7" fmla="*/ 2503020 w 4886100"/>
              <a:gd name="connsiteY7" fmla="*/ 2499261 h 4882342"/>
              <a:gd name="connsiteX8" fmla="*/ 3694559 w 4886100"/>
              <a:gd name="connsiteY8" fmla="*/ 2499261 h 4882342"/>
              <a:gd name="connsiteX9" fmla="*/ 4886099 w 4886100"/>
              <a:gd name="connsiteY9" fmla="*/ 3690801 h 4882342"/>
              <a:gd name="connsiteX10" fmla="*/ 4886100 w 4886100"/>
              <a:gd name="connsiteY10" fmla="*/ 3690801 h 4882342"/>
              <a:gd name="connsiteX11" fmla="*/ 3694560 w 4886100"/>
              <a:gd name="connsiteY11" fmla="*/ 4882341 h 4882342"/>
              <a:gd name="connsiteX12" fmla="*/ 2503020 w 4886100"/>
              <a:gd name="connsiteY12" fmla="*/ 3690801 h 4882342"/>
              <a:gd name="connsiteX13" fmla="*/ 1191540 w 4886100"/>
              <a:gd name="connsiteY13" fmla="*/ 1 h 4882342"/>
              <a:gd name="connsiteX14" fmla="*/ 2383080 w 4886100"/>
              <a:gd name="connsiteY14" fmla="*/ 1191541 h 4882342"/>
              <a:gd name="connsiteX15" fmla="*/ 2383080 w 4886100"/>
              <a:gd name="connsiteY15" fmla="*/ 2383081 h 4882342"/>
              <a:gd name="connsiteX16" fmla="*/ 1191541 w 4886100"/>
              <a:gd name="connsiteY16" fmla="*/ 2383081 h 4882342"/>
              <a:gd name="connsiteX17" fmla="*/ 1 w 4886100"/>
              <a:gd name="connsiteY17" fmla="*/ 1191541 h 4882342"/>
              <a:gd name="connsiteX18" fmla="*/ 0 w 4886100"/>
              <a:gd name="connsiteY18" fmla="*/ 1191541 h 4882342"/>
              <a:gd name="connsiteX19" fmla="*/ 1191540 w 4886100"/>
              <a:gd name="connsiteY19" fmla="*/ 1 h 4882342"/>
              <a:gd name="connsiteX20" fmla="*/ 3694560 w 4886100"/>
              <a:gd name="connsiteY20" fmla="*/ 0 h 4882342"/>
              <a:gd name="connsiteX21" fmla="*/ 4886100 w 4886100"/>
              <a:gd name="connsiteY21" fmla="*/ 1191540 h 4882342"/>
              <a:gd name="connsiteX22" fmla="*/ 4886099 w 4886100"/>
              <a:gd name="connsiteY22" fmla="*/ 1191540 h 4882342"/>
              <a:gd name="connsiteX23" fmla="*/ 3694559 w 4886100"/>
              <a:gd name="connsiteY23" fmla="*/ 2383080 h 4882342"/>
              <a:gd name="connsiteX24" fmla="*/ 2503020 w 4886100"/>
              <a:gd name="connsiteY24" fmla="*/ 2383080 h 4882342"/>
              <a:gd name="connsiteX25" fmla="*/ 2503020 w 4886100"/>
              <a:gd name="connsiteY25" fmla="*/ 1191540 h 4882342"/>
              <a:gd name="connsiteX26" fmla="*/ 3694560 w 4886100"/>
              <a:gd name="connsiteY26" fmla="*/ 0 h 4882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886100" h="4882342">
                <a:moveTo>
                  <a:pt x="1191541" y="2499262"/>
                </a:moveTo>
                <a:lnTo>
                  <a:pt x="2383080" y="2499262"/>
                </a:lnTo>
                <a:lnTo>
                  <a:pt x="2383080" y="3690802"/>
                </a:lnTo>
                <a:cubicBezTo>
                  <a:pt x="2383080" y="4348871"/>
                  <a:pt x="1849609" y="4882342"/>
                  <a:pt x="1191540" y="4882342"/>
                </a:cubicBezTo>
                <a:cubicBezTo>
                  <a:pt x="533471" y="4882342"/>
                  <a:pt x="0" y="4348871"/>
                  <a:pt x="0" y="3690802"/>
                </a:cubicBezTo>
                <a:lnTo>
                  <a:pt x="1" y="3690802"/>
                </a:lnTo>
                <a:cubicBezTo>
                  <a:pt x="1" y="3032733"/>
                  <a:pt x="533472" y="2499262"/>
                  <a:pt x="1191541" y="2499262"/>
                </a:cubicBezTo>
                <a:close/>
                <a:moveTo>
                  <a:pt x="2503020" y="2499261"/>
                </a:moveTo>
                <a:lnTo>
                  <a:pt x="3694559" y="2499261"/>
                </a:lnTo>
                <a:cubicBezTo>
                  <a:pt x="4352628" y="2499261"/>
                  <a:pt x="4886099" y="3032732"/>
                  <a:pt x="4886099" y="3690801"/>
                </a:cubicBezTo>
                <a:lnTo>
                  <a:pt x="4886100" y="3690801"/>
                </a:lnTo>
                <a:cubicBezTo>
                  <a:pt x="4886100" y="4348870"/>
                  <a:pt x="4352629" y="4882341"/>
                  <a:pt x="3694560" y="4882341"/>
                </a:cubicBezTo>
                <a:cubicBezTo>
                  <a:pt x="3036491" y="4882341"/>
                  <a:pt x="2503020" y="4348870"/>
                  <a:pt x="2503020" y="3690801"/>
                </a:cubicBezTo>
                <a:close/>
                <a:moveTo>
                  <a:pt x="1191540" y="1"/>
                </a:moveTo>
                <a:cubicBezTo>
                  <a:pt x="1849609" y="1"/>
                  <a:pt x="2383080" y="533472"/>
                  <a:pt x="2383080" y="1191541"/>
                </a:cubicBezTo>
                <a:lnTo>
                  <a:pt x="2383080" y="2383081"/>
                </a:lnTo>
                <a:lnTo>
                  <a:pt x="1191541" y="2383081"/>
                </a:lnTo>
                <a:cubicBezTo>
                  <a:pt x="533472" y="2383081"/>
                  <a:pt x="1" y="1849610"/>
                  <a:pt x="1" y="1191541"/>
                </a:cubicBezTo>
                <a:lnTo>
                  <a:pt x="0" y="1191541"/>
                </a:lnTo>
                <a:cubicBezTo>
                  <a:pt x="0" y="533472"/>
                  <a:pt x="533471" y="1"/>
                  <a:pt x="1191540" y="1"/>
                </a:cubicBezTo>
                <a:close/>
                <a:moveTo>
                  <a:pt x="3694560" y="0"/>
                </a:moveTo>
                <a:cubicBezTo>
                  <a:pt x="4352629" y="0"/>
                  <a:pt x="4886100" y="533471"/>
                  <a:pt x="4886100" y="1191540"/>
                </a:cubicBezTo>
                <a:lnTo>
                  <a:pt x="4886099" y="1191540"/>
                </a:lnTo>
                <a:cubicBezTo>
                  <a:pt x="4886099" y="1849609"/>
                  <a:pt x="4352628" y="2383080"/>
                  <a:pt x="3694559" y="2383080"/>
                </a:cubicBezTo>
                <a:lnTo>
                  <a:pt x="2503020" y="2383080"/>
                </a:lnTo>
                <a:lnTo>
                  <a:pt x="2503020" y="1191540"/>
                </a:lnTo>
                <a:cubicBezTo>
                  <a:pt x="2503020" y="533471"/>
                  <a:pt x="3036491" y="0"/>
                  <a:pt x="3694560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  <a:effectLst>
            <a:outerShdw blurRad="381000" dist="50800" dir="5400000" algn="ctr" rotWithShape="0">
              <a:srgbClr val="001132">
                <a:alpha val="25000"/>
              </a:srgbClr>
            </a:outerShdw>
          </a:effectLst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782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E9B98ED-0CE3-4D87-87E3-E62B6E90CA9C}"/>
              </a:ext>
            </a:extLst>
          </p:cNvPr>
          <p:cNvSpPr/>
          <p:nvPr userDrawn="1"/>
        </p:nvSpPr>
        <p:spPr>
          <a:xfrm>
            <a:off x="9043988" y="0"/>
            <a:ext cx="314801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1A4A4B-43C3-4886-9FBD-BE142771DF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80317" y="692942"/>
            <a:ext cx="5311681" cy="5472115"/>
          </a:xfrm>
          <a:custGeom>
            <a:avLst/>
            <a:gdLst>
              <a:gd name="connsiteX0" fmla="*/ 1535021 w 5311681"/>
              <a:gd name="connsiteY0" fmla="*/ 2 h 5472115"/>
              <a:gd name="connsiteX1" fmla="*/ 5311681 w 5311681"/>
              <a:gd name="connsiteY1" fmla="*/ 2 h 5472115"/>
              <a:gd name="connsiteX2" fmla="*/ 5311681 w 5311681"/>
              <a:gd name="connsiteY2" fmla="*/ 5472115 h 5472115"/>
              <a:gd name="connsiteX3" fmla="*/ 1535021 w 5311681"/>
              <a:gd name="connsiteY3" fmla="*/ 5472115 h 5472115"/>
              <a:gd name="connsiteX4" fmla="*/ 105249 w 5311681"/>
              <a:gd name="connsiteY4" fmla="*/ 0 h 5472115"/>
              <a:gd name="connsiteX5" fmla="*/ 1402947 w 5311681"/>
              <a:gd name="connsiteY5" fmla="*/ 0 h 5472115"/>
              <a:gd name="connsiteX6" fmla="*/ 1402947 w 5311681"/>
              <a:gd name="connsiteY6" fmla="*/ 5472113 h 5472115"/>
              <a:gd name="connsiteX7" fmla="*/ 105249 w 5311681"/>
              <a:gd name="connsiteY7" fmla="*/ 5472113 h 5472115"/>
              <a:gd name="connsiteX8" fmla="*/ 0 w 5311681"/>
              <a:gd name="connsiteY8" fmla="*/ 5366864 h 5472115"/>
              <a:gd name="connsiteX9" fmla="*/ 0 w 5311681"/>
              <a:gd name="connsiteY9" fmla="*/ 105249 h 5472115"/>
              <a:gd name="connsiteX10" fmla="*/ 105249 w 5311681"/>
              <a:gd name="connsiteY10" fmla="*/ 0 h 5472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11681" h="5472115">
                <a:moveTo>
                  <a:pt x="1535021" y="2"/>
                </a:moveTo>
                <a:lnTo>
                  <a:pt x="5311681" y="2"/>
                </a:lnTo>
                <a:lnTo>
                  <a:pt x="5311681" y="5472115"/>
                </a:lnTo>
                <a:lnTo>
                  <a:pt x="1535021" y="5472115"/>
                </a:lnTo>
                <a:close/>
                <a:moveTo>
                  <a:pt x="105249" y="0"/>
                </a:moveTo>
                <a:lnTo>
                  <a:pt x="1402947" y="0"/>
                </a:lnTo>
                <a:lnTo>
                  <a:pt x="1402947" y="5472113"/>
                </a:lnTo>
                <a:lnTo>
                  <a:pt x="105249" y="5472113"/>
                </a:lnTo>
                <a:cubicBezTo>
                  <a:pt x="47122" y="5472113"/>
                  <a:pt x="0" y="5424991"/>
                  <a:pt x="0" y="5366864"/>
                </a:cubicBezTo>
                <a:lnTo>
                  <a:pt x="0" y="105249"/>
                </a:lnTo>
                <a:cubicBezTo>
                  <a:pt x="0" y="47122"/>
                  <a:pt x="47122" y="0"/>
                  <a:pt x="105249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15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C80B57D-AF22-494D-8DBE-C5CCF32FDD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5206" y="1041400"/>
            <a:ext cx="4775202" cy="4775202"/>
          </a:xfrm>
          <a:custGeom>
            <a:avLst/>
            <a:gdLst>
              <a:gd name="connsiteX0" fmla="*/ 2387602 w 4775202"/>
              <a:gd name="connsiteY0" fmla="*/ 0 h 4775202"/>
              <a:gd name="connsiteX1" fmla="*/ 4775202 w 4775202"/>
              <a:gd name="connsiteY1" fmla="*/ 0 h 4775202"/>
              <a:gd name="connsiteX2" fmla="*/ 4775202 w 4775202"/>
              <a:gd name="connsiteY2" fmla="*/ 2387601 h 4775202"/>
              <a:gd name="connsiteX3" fmla="*/ 2387601 w 4775202"/>
              <a:gd name="connsiteY3" fmla="*/ 4775202 h 4775202"/>
              <a:gd name="connsiteX4" fmla="*/ 0 w 4775202"/>
              <a:gd name="connsiteY4" fmla="*/ 2387601 h 4775202"/>
              <a:gd name="connsiteX5" fmla="*/ 1 w 4775202"/>
              <a:gd name="connsiteY5" fmla="*/ 2387601 h 4775202"/>
              <a:gd name="connsiteX6" fmla="*/ 2387602 w 4775202"/>
              <a:gd name="connsiteY6" fmla="*/ 0 h 4775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5202" h="4775202">
                <a:moveTo>
                  <a:pt x="2387602" y="0"/>
                </a:moveTo>
                <a:lnTo>
                  <a:pt x="4775202" y="0"/>
                </a:lnTo>
                <a:lnTo>
                  <a:pt x="4775202" y="2387601"/>
                </a:lnTo>
                <a:cubicBezTo>
                  <a:pt x="4775202" y="3706237"/>
                  <a:pt x="3706237" y="4775202"/>
                  <a:pt x="2387601" y="4775202"/>
                </a:cubicBezTo>
                <a:cubicBezTo>
                  <a:pt x="1068965" y="4775202"/>
                  <a:pt x="0" y="3706237"/>
                  <a:pt x="0" y="2387601"/>
                </a:cubicBezTo>
                <a:lnTo>
                  <a:pt x="1" y="2387601"/>
                </a:lnTo>
                <a:cubicBezTo>
                  <a:pt x="1" y="1068965"/>
                  <a:pt x="1068966" y="0"/>
                  <a:pt x="2387602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Graphic 22">
            <a:extLst>
              <a:ext uri="{FF2B5EF4-FFF2-40B4-BE49-F238E27FC236}">
                <a16:creationId xmlns:a16="http://schemas.microsoft.com/office/drawing/2014/main" id="{3938DB5D-5AF7-4D67-848D-4D44929200EF}"/>
              </a:ext>
            </a:extLst>
          </p:cNvPr>
          <p:cNvSpPr/>
          <p:nvPr userDrawn="1"/>
        </p:nvSpPr>
        <p:spPr>
          <a:xfrm>
            <a:off x="0" y="3838479"/>
            <a:ext cx="4543425" cy="3052857"/>
          </a:xfrm>
          <a:custGeom>
            <a:avLst/>
            <a:gdLst>
              <a:gd name="connsiteX0" fmla="*/ 0 w 6938962"/>
              <a:gd name="connsiteY0" fmla="*/ 4662488 h 4662487"/>
              <a:gd name="connsiteX1" fmla="*/ 0 w 6938962"/>
              <a:gd name="connsiteY1" fmla="*/ 0 h 4662487"/>
              <a:gd name="connsiteX2" fmla="*/ 6938963 w 6938962"/>
              <a:gd name="connsiteY2" fmla="*/ 4662488 h 4662487"/>
              <a:gd name="connsiteX3" fmla="*/ 0 w 6938962"/>
              <a:gd name="connsiteY3" fmla="*/ 4662488 h 4662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38962" h="4662487">
                <a:moveTo>
                  <a:pt x="0" y="4662488"/>
                </a:moveTo>
                <a:lnTo>
                  <a:pt x="0" y="0"/>
                </a:lnTo>
                <a:cubicBezTo>
                  <a:pt x="381000" y="3710940"/>
                  <a:pt x="4784722" y="4654553"/>
                  <a:pt x="6938963" y="4662488"/>
                </a:cubicBezTo>
                <a:lnTo>
                  <a:pt x="0" y="4662488"/>
                </a:lnTo>
                <a:close/>
              </a:path>
            </a:pathLst>
          </a:custGeom>
          <a:solidFill>
            <a:srgbClr val="00113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8101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75FD715-2D6A-40A8-92B9-8177F5476A8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88383" y="0"/>
            <a:ext cx="5603617" cy="6857998"/>
          </a:xfrm>
          <a:custGeom>
            <a:avLst/>
            <a:gdLst>
              <a:gd name="connsiteX0" fmla="*/ 5603617 w 5603617"/>
              <a:gd name="connsiteY0" fmla="*/ 1947915 h 6857998"/>
              <a:gd name="connsiteX1" fmla="*/ 5595681 w 5603617"/>
              <a:gd name="connsiteY1" fmla="*/ 6857998 h 6857998"/>
              <a:gd name="connsiteX2" fmla="*/ 415381 w 5603617"/>
              <a:gd name="connsiteY2" fmla="*/ 6857998 h 6857998"/>
              <a:gd name="connsiteX3" fmla="*/ 4550861 w 5603617"/>
              <a:gd name="connsiteY3" fmla="*/ 0 h 6857998"/>
              <a:gd name="connsiteX4" fmla="*/ 5593562 w 5603617"/>
              <a:gd name="connsiteY4" fmla="*/ 0 h 6857998"/>
              <a:gd name="connsiteX5" fmla="*/ 5593562 w 5603617"/>
              <a:gd name="connsiteY5" fmla="*/ 1663740 h 6857998"/>
              <a:gd name="connsiteX6" fmla="*/ 2796781 w 5603617"/>
              <a:gd name="connsiteY6" fmla="*/ 4316479 h 6857998"/>
              <a:gd name="connsiteX7" fmla="*/ 0 w 5603617"/>
              <a:gd name="connsiteY7" fmla="*/ 4316479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03617" h="6857998">
                <a:moveTo>
                  <a:pt x="5603617" y="1947915"/>
                </a:moveTo>
                <a:lnTo>
                  <a:pt x="5595681" y="6857998"/>
                </a:lnTo>
                <a:lnTo>
                  <a:pt x="415381" y="6857998"/>
                </a:lnTo>
                <a:close/>
                <a:moveTo>
                  <a:pt x="4550861" y="0"/>
                </a:moveTo>
                <a:lnTo>
                  <a:pt x="5593562" y="0"/>
                </a:lnTo>
                <a:lnTo>
                  <a:pt x="5593562" y="1663740"/>
                </a:lnTo>
                <a:lnTo>
                  <a:pt x="2796781" y="4316479"/>
                </a:lnTo>
                <a:lnTo>
                  <a:pt x="0" y="4316479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  <a:effectLst>
            <a:outerShdw blurRad="304800" dist="50800" dir="12000000" algn="ctr" rotWithShape="0">
              <a:srgbClr val="001132">
                <a:alpha val="15000"/>
              </a:srgbClr>
            </a:outerShdw>
          </a:effectLst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870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596DEE6-31B8-4DCA-8022-304D5211E812}"/>
              </a:ext>
            </a:extLst>
          </p:cNvPr>
          <p:cNvSpPr/>
          <p:nvPr userDrawn="1"/>
        </p:nvSpPr>
        <p:spPr>
          <a:xfrm>
            <a:off x="0" y="0"/>
            <a:ext cx="4034972" cy="6858000"/>
          </a:xfrm>
          <a:prstGeom prst="rect">
            <a:avLst/>
          </a:prstGeom>
          <a:solidFill>
            <a:srgbClr val="0011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925D87C-76B5-4235-ACEE-6344B2FDE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99030" y="725714"/>
            <a:ext cx="4376053" cy="5406572"/>
          </a:xfrm>
          <a:custGeom>
            <a:avLst/>
            <a:gdLst>
              <a:gd name="connsiteX0" fmla="*/ 90716 w 4376053"/>
              <a:gd name="connsiteY0" fmla="*/ 0 h 5406572"/>
              <a:gd name="connsiteX1" fmla="*/ 3341903 w 4376053"/>
              <a:gd name="connsiteY1" fmla="*/ 0 h 5406572"/>
              <a:gd name="connsiteX2" fmla="*/ 4376053 w 4376053"/>
              <a:gd name="connsiteY2" fmla="*/ 1034150 h 5406572"/>
              <a:gd name="connsiteX3" fmla="*/ 4376053 w 4376053"/>
              <a:gd name="connsiteY3" fmla="*/ 5315876 h 5406572"/>
              <a:gd name="connsiteX4" fmla="*/ 4368928 w 4376053"/>
              <a:gd name="connsiteY4" fmla="*/ 5351167 h 5406572"/>
              <a:gd name="connsiteX5" fmla="*/ 4285341 w 4376053"/>
              <a:gd name="connsiteY5" fmla="*/ 5406572 h 5406572"/>
              <a:gd name="connsiteX6" fmla="*/ 1034147 w 4376053"/>
              <a:gd name="connsiteY6" fmla="*/ 5406572 h 5406572"/>
              <a:gd name="connsiteX7" fmla="*/ 5336 w 4376053"/>
              <a:gd name="connsiteY7" fmla="*/ 4478158 h 5406572"/>
              <a:gd name="connsiteX8" fmla="*/ 0 w 4376053"/>
              <a:gd name="connsiteY8" fmla="*/ 4372482 h 5406572"/>
              <a:gd name="connsiteX9" fmla="*/ 0 w 4376053"/>
              <a:gd name="connsiteY9" fmla="*/ 90716 h 5406572"/>
              <a:gd name="connsiteX10" fmla="*/ 90716 w 4376053"/>
              <a:gd name="connsiteY10" fmla="*/ 0 h 540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76053" h="5406572">
                <a:moveTo>
                  <a:pt x="90716" y="0"/>
                </a:moveTo>
                <a:lnTo>
                  <a:pt x="3341903" y="0"/>
                </a:lnTo>
                <a:cubicBezTo>
                  <a:pt x="3913048" y="0"/>
                  <a:pt x="4376053" y="463005"/>
                  <a:pt x="4376053" y="1034150"/>
                </a:cubicBezTo>
                <a:lnTo>
                  <a:pt x="4376053" y="5315876"/>
                </a:lnTo>
                <a:lnTo>
                  <a:pt x="4368928" y="5351167"/>
                </a:lnTo>
                <a:cubicBezTo>
                  <a:pt x="4355157" y="5383726"/>
                  <a:pt x="4322917" y="5406572"/>
                  <a:pt x="4285341" y="5406572"/>
                </a:cubicBezTo>
                <a:lnTo>
                  <a:pt x="1034147" y="5406572"/>
                </a:lnTo>
                <a:cubicBezTo>
                  <a:pt x="498699" y="5406572"/>
                  <a:pt x="58295" y="4999634"/>
                  <a:pt x="5336" y="4478158"/>
                </a:cubicBezTo>
                <a:lnTo>
                  <a:pt x="0" y="4372482"/>
                </a:lnTo>
                <a:lnTo>
                  <a:pt x="0" y="90716"/>
                </a:lnTo>
                <a:cubicBezTo>
                  <a:pt x="0" y="40615"/>
                  <a:pt x="40615" y="0"/>
                  <a:pt x="90716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6291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D71363F-E3BC-448B-8800-C8F8A6446389}"/>
              </a:ext>
            </a:extLst>
          </p:cNvPr>
          <p:cNvSpPr/>
          <p:nvPr userDrawn="1"/>
        </p:nvSpPr>
        <p:spPr>
          <a:xfrm>
            <a:off x="7451935" y="0"/>
            <a:ext cx="4740065" cy="4398019"/>
          </a:xfrm>
          <a:custGeom>
            <a:avLst/>
            <a:gdLst>
              <a:gd name="connsiteX0" fmla="*/ 227749 w 4740065"/>
              <a:gd name="connsiteY0" fmla="*/ 0 h 4398019"/>
              <a:gd name="connsiteX1" fmla="*/ 1103059 w 4740065"/>
              <a:gd name="connsiteY1" fmla="*/ 0 h 4398019"/>
              <a:gd name="connsiteX2" fmla="*/ 1085397 w 4740065"/>
              <a:gd name="connsiteY2" fmla="*/ 29072 h 4398019"/>
              <a:gd name="connsiteX3" fmla="*/ 793128 w 4740065"/>
              <a:gd name="connsiteY3" fmla="*/ 1183331 h 4398019"/>
              <a:gd name="connsiteX4" fmla="*/ 3214688 w 4740065"/>
              <a:gd name="connsiteY4" fmla="*/ 3604891 h 4398019"/>
              <a:gd name="connsiteX5" fmla="*/ 4568605 w 4740065"/>
              <a:gd name="connsiteY5" fmla="*/ 3191327 h 4398019"/>
              <a:gd name="connsiteX6" fmla="*/ 4740065 w 4740065"/>
              <a:gd name="connsiteY6" fmla="*/ 3063112 h 4398019"/>
              <a:gd name="connsiteX7" fmla="*/ 4740065 w 4740065"/>
              <a:gd name="connsiteY7" fmla="*/ 4013364 h 4398019"/>
              <a:gd name="connsiteX8" fmla="*/ 4465990 w 4740065"/>
              <a:gd name="connsiteY8" fmla="*/ 4145393 h 4398019"/>
              <a:gd name="connsiteX9" fmla="*/ 3214688 w 4740065"/>
              <a:gd name="connsiteY9" fmla="*/ 4398019 h 4398019"/>
              <a:gd name="connsiteX10" fmla="*/ 0 w 4740065"/>
              <a:gd name="connsiteY10" fmla="*/ 1183331 h 4398019"/>
              <a:gd name="connsiteX11" fmla="*/ 144526 w 4740065"/>
              <a:gd name="connsiteY11" fmla="*/ 227381 h 4398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40065" h="4398019">
                <a:moveTo>
                  <a:pt x="227749" y="0"/>
                </a:moveTo>
                <a:lnTo>
                  <a:pt x="1103059" y="0"/>
                </a:lnTo>
                <a:lnTo>
                  <a:pt x="1085397" y="29072"/>
                </a:lnTo>
                <a:cubicBezTo>
                  <a:pt x="899004" y="372190"/>
                  <a:pt x="793128" y="765396"/>
                  <a:pt x="793128" y="1183331"/>
                </a:cubicBezTo>
                <a:cubicBezTo>
                  <a:pt x="793128" y="2520722"/>
                  <a:pt x="1877297" y="3604891"/>
                  <a:pt x="3214688" y="3604891"/>
                </a:cubicBezTo>
                <a:cubicBezTo>
                  <a:pt x="3716210" y="3604891"/>
                  <a:pt x="4182122" y="3452430"/>
                  <a:pt x="4568605" y="3191327"/>
                </a:cubicBezTo>
                <a:lnTo>
                  <a:pt x="4740065" y="3063112"/>
                </a:lnTo>
                <a:lnTo>
                  <a:pt x="4740065" y="4013364"/>
                </a:lnTo>
                <a:lnTo>
                  <a:pt x="4465990" y="4145393"/>
                </a:lnTo>
                <a:cubicBezTo>
                  <a:pt x="4081390" y="4308065"/>
                  <a:pt x="3658544" y="4398019"/>
                  <a:pt x="3214688" y="4398019"/>
                </a:cubicBezTo>
                <a:cubicBezTo>
                  <a:pt x="1439265" y="4398019"/>
                  <a:pt x="0" y="2958754"/>
                  <a:pt x="0" y="1183331"/>
                </a:cubicBezTo>
                <a:cubicBezTo>
                  <a:pt x="0" y="850439"/>
                  <a:pt x="50600" y="529365"/>
                  <a:pt x="144526" y="22738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7006146-2D31-443F-A19A-965007E978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32021" y="3899805"/>
            <a:ext cx="1427938" cy="1449529"/>
          </a:xfrm>
          <a:custGeom>
            <a:avLst/>
            <a:gdLst>
              <a:gd name="connsiteX0" fmla="*/ 713969 w 1427938"/>
              <a:gd name="connsiteY0" fmla="*/ 0 h 1299212"/>
              <a:gd name="connsiteX1" fmla="*/ 1427938 w 1427938"/>
              <a:gd name="connsiteY1" fmla="*/ 649606 h 1299212"/>
              <a:gd name="connsiteX2" fmla="*/ 713969 w 1427938"/>
              <a:gd name="connsiteY2" fmla="*/ 1299212 h 1299212"/>
              <a:gd name="connsiteX3" fmla="*/ 0 w 1427938"/>
              <a:gd name="connsiteY3" fmla="*/ 649606 h 1299212"/>
              <a:gd name="connsiteX4" fmla="*/ 713969 w 1427938"/>
              <a:gd name="connsiteY4" fmla="*/ 0 h 129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7938" h="1299212">
                <a:moveTo>
                  <a:pt x="713969" y="0"/>
                </a:moveTo>
                <a:cubicBezTo>
                  <a:pt x="1108283" y="0"/>
                  <a:pt x="1427938" y="290839"/>
                  <a:pt x="1427938" y="649606"/>
                </a:cubicBezTo>
                <a:cubicBezTo>
                  <a:pt x="1427938" y="1008373"/>
                  <a:pt x="1108283" y="1299212"/>
                  <a:pt x="713969" y="1299212"/>
                </a:cubicBezTo>
                <a:cubicBezTo>
                  <a:pt x="319655" y="1299212"/>
                  <a:pt x="0" y="1008373"/>
                  <a:pt x="0" y="649606"/>
                </a:cubicBezTo>
                <a:cubicBezTo>
                  <a:pt x="0" y="290839"/>
                  <a:pt x="319655" y="0"/>
                  <a:pt x="713969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  <a:effectLst>
            <a:outerShdw blurRad="190500" dist="50800" dir="5400000" algn="ctr" rotWithShape="0">
              <a:srgbClr val="001132">
                <a:alpha val="15000"/>
              </a:srgbClr>
            </a:outerShdw>
          </a:effectLst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D55BBC2D-97C4-4FDA-AF9E-6026691409D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62809" y="5452201"/>
            <a:ext cx="786440" cy="786440"/>
          </a:xfrm>
          <a:custGeom>
            <a:avLst/>
            <a:gdLst>
              <a:gd name="connsiteX0" fmla="*/ 393220 w 786440"/>
              <a:gd name="connsiteY0" fmla="*/ 0 h 786440"/>
              <a:gd name="connsiteX1" fmla="*/ 786440 w 786440"/>
              <a:gd name="connsiteY1" fmla="*/ 393220 h 786440"/>
              <a:gd name="connsiteX2" fmla="*/ 393220 w 786440"/>
              <a:gd name="connsiteY2" fmla="*/ 786440 h 786440"/>
              <a:gd name="connsiteX3" fmla="*/ 0 w 786440"/>
              <a:gd name="connsiteY3" fmla="*/ 393220 h 786440"/>
              <a:gd name="connsiteX4" fmla="*/ 393220 w 786440"/>
              <a:gd name="connsiteY4" fmla="*/ 0 h 786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6440" h="786440">
                <a:moveTo>
                  <a:pt x="393220" y="0"/>
                </a:moveTo>
                <a:cubicBezTo>
                  <a:pt x="610389" y="0"/>
                  <a:pt x="786440" y="176051"/>
                  <a:pt x="786440" y="393220"/>
                </a:cubicBezTo>
                <a:cubicBezTo>
                  <a:pt x="786440" y="610389"/>
                  <a:pt x="610389" y="786440"/>
                  <a:pt x="393220" y="786440"/>
                </a:cubicBezTo>
                <a:cubicBezTo>
                  <a:pt x="176051" y="786440"/>
                  <a:pt x="0" y="610389"/>
                  <a:pt x="0" y="393220"/>
                </a:cubicBezTo>
                <a:cubicBezTo>
                  <a:pt x="0" y="176051"/>
                  <a:pt x="176051" y="0"/>
                  <a:pt x="393220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  <a:effectLst>
            <a:outerShdw blurRad="190500" dist="50800" dir="5400000" algn="ctr" rotWithShape="0">
              <a:srgbClr val="001132">
                <a:alpha val="15000"/>
              </a:srgbClr>
            </a:outerShdw>
          </a:effectLst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3B10DD01-21EA-4D2C-9353-459F65FD94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849249" y="1417007"/>
            <a:ext cx="1102328" cy="1102328"/>
          </a:xfrm>
          <a:custGeom>
            <a:avLst/>
            <a:gdLst>
              <a:gd name="connsiteX0" fmla="*/ 551164 w 1102328"/>
              <a:gd name="connsiteY0" fmla="*/ 0 h 1102328"/>
              <a:gd name="connsiteX1" fmla="*/ 1102328 w 1102328"/>
              <a:gd name="connsiteY1" fmla="*/ 551164 h 1102328"/>
              <a:gd name="connsiteX2" fmla="*/ 551164 w 1102328"/>
              <a:gd name="connsiteY2" fmla="*/ 1102328 h 1102328"/>
              <a:gd name="connsiteX3" fmla="*/ 0 w 1102328"/>
              <a:gd name="connsiteY3" fmla="*/ 551164 h 1102328"/>
              <a:gd name="connsiteX4" fmla="*/ 551164 w 1102328"/>
              <a:gd name="connsiteY4" fmla="*/ 0 h 110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2328" h="1102328">
                <a:moveTo>
                  <a:pt x="551164" y="0"/>
                </a:moveTo>
                <a:cubicBezTo>
                  <a:pt x="855563" y="0"/>
                  <a:pt x="1102328" y="246765"/>
                  <a:pt x="1102328" y="551164"/>
                </a:cubicBezTo>
                <a:cubicBezTo>
                  <a:pt x="1102328" y="855563"/>
                  <a:pt x="855563" y="1102328"/>
                  <a:pt x="551164" y="1102328"/>
                </a:cubicBezTo>
                <a:cubicBezTo>
                  <a:pt x="246765" y="1102328"/>
                  <a:pt x="0" y="855563"/>
                  <a:pt x="0" y="551164"/>
                </a:cubicBezTo>
                <a:cubicBezTo>
                  <a:pt x="0" y="246765"/>
                  <a:pt x="246765" y="0"/>
                  <a:pt x="551164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  <a:effectLst>
            <a:outerShdw blurRad="190500" dist="50800" dir="5400000" algn="ctr" rotWithShape="0">
              <a:srgbClr val="001132">
                <a:alpha val="15000"/>
              </a:srgbClr>
            </a:outerShdw>
          </a:effectLst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16067994-1D1E-47B2-B8D4-361DC0792B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1430" y="3201915"/>
            <a:ext cx="1605962" cy="1605962"/>
          </a:xfrm>
          <a:custGeom>
            <a:avLst/>
            <a:gdLst>
              <a:gd name="connsiteX0" fmla="*/ 802981 w 1605962"/>
              <a:gd name="connsiteY0" fmla="*/ 0 h 1605962"/>
              <a:gd name="connsiteX1" fmla="*/ 1605962 w 1605962"/>
              <a:gd name="connsiteY1" fmla="*/ 802981 h 1605962"/>
              <a:gd name="connsiteX2" fmla="*/ 802981 w 1605962"/>
              <a:gd name="connsiteY2" fmla="*/ 1605962 h 1605962"/>
              <a:gd name="connsiteX3" fmla="*/ 0 w 1605962"/>
              <a:gd name="connsiteY3" fmla="*/ 802981 h 1605962"/>
              <a:gd name="connsiteX4" fmla="*/ 802981 w 1605962"/>
              <a:gd name="connsiteY4" fmla="*/ 0 h 160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5962" h="1605962">
                <a:moveTo>
                  <a:pt x="802981" y="0"/>
                </a:moveTo>
                <a:cubicBezTo>
                  <a:pt x="1246455" y="0"/>
                  <a:pt x="1605962" y="359507"/>
                  <a:pt x="1605962" y="802981"/>
                </a:cubicBezTo>
                <a:cubicBezTo>
                  <a:pt x="1605962" y="1246455"/>
                  <a:pt x="1246455" y="1605962"/>
                  <a:pt x="802981" y="1605962"/>
                </a:cubicBezTo>
                <a:cubicBezTo>
                  <a:pt x="359507" y="1605962"/>
                  <a:pt x="0" y="1246455"/>
                  <a:pt x="0" y="802981"/>
                </a:cubicBezTo>
                <a:cubicBezTo>
                  <a:pt x="0" y="359507"/>
                  <a:pt x="359507" y="0"/>
                  <a:pt x="802981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  <a:effectLst>
            <a:outerShdw blurRad="190500" dist="50800" dir="5400000" algn="ctr" rotWithShape="0">
              <a:srgbClr val="001132">
                <a:alpha val="15000"/>
              </a:srgbClr>
            </a:outerShdw>
          </a:effectLst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88B231B-C88F-4B8B-A8B7-06E2B5EB0E4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150896" y="1129005"/>
            <a:ext cx="2250286" cy="2250286"/>
          </a:xfrm>
          <a:custGeom>
            <a:avLst/>
            <a:gdLst>
              <a:gd name="connsiteX0" fmla="*/ 1125143 w 2250286"/>
              <a:gd name="connsiteY0" fmla="*/ 0 h 2250286"/>
              <a:gd name="connsiteX1" fmla="*/ 2250286 w 2250286"/>
              <a:gd name="connsiteY1" fmla="*/ 1125143 h 2250286"/>
              <a:gd name="connsiteX2" fmla="*/ 1125143 w 2250286"/>
              <a:gd name="connsiteY2" fmla="*/ 2250286 h 2250286"/>
              <a:gd name="connsiteX3" fmla="*/ 0 w 2250286"/>
              <a:gd name="connsiteY3" fmla="*/ 1125143 h 2250286"/>
              <a:gd name="connsiteX4" fmla="*/ 1125143 w 2250286"/>
              <a:gd name="connsiteY4" fmla="*/ 0 h 225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0286" h="2250286">
                <a:moveTo>
                  <a:pt x="1125143" y="0"/>
                </a:moveTo>
                <a:cubicBezTo>
                  <a:pt x="1746542" y="0"/>
                  <a:pt x="2250286" y="503744"/>
                  <a:pt x="2250286" y="1125143"/>
                </a:cubicBezTo>
                <a:cubicBezTo>
                  <a:pt x="2250286" y="1746542"/>
                  <a:pt x="1746542" y="2250286"/>
                  <a:pt x="1125143" y="2250286"/>
                </a:cubicBezTo>
                <a:cubicBezTo>
                  <a:pt x="503744" y="2250286"/>
                  <a:pt x="0" y="1746542"/>
                  <a:pt x="0" y="1125143"/>
                </a:cubicBezTo>
                <a:cubicBezTo>
                  <a:pt x="0" y="503744"/>
                  <a:pt x="503744" y="0"/>
                  <a:pt x="1125143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  <a:ln w="127000">
            <a:gradFill>
              <a:gsLst>
                <a:gs pos="0">
                  <a:srgbClr val="92D050"/>
                </a:gs>
                <a:gs pos="100000">
                  <a:srgbClr val="00B0F0"/>
                </a:gs>
              </a:gsLst>
              <a:lin ang="5400000" scaled="1"/>
            </a:gradFill>
          </a:ln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44541CEA-6B7C-46AE-9E9D-02A4A31A80F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817541"/>
            <a:ext cx="819150" cy="819150"/>
          </a:xfrm>
          <a:custGeom>
            <a:avLst/>
            <a:gdLst>
              <a:gd name="connsiteX0" fmla="*/ 409575 w 819150"/>
              <a:gd name="connsiteY0" fmla="*/ 0 h 819150"/>
              <a:gd name="connsiteX1" fmla="*/ 819150 w 819150"/>
              <a:gd name="connsiteY1" fmla="*/ 409575 h 819150"/>
              <a:gd name="connsiteX2" fmla="*/ 409575 w 819150"/>
              <a:gd name="connsiteY2" fmla="*/ 819150 h 819150"/>
              <a:gd name="connsiteX3" fmla="*/ 0 w 819150"/>
              <a:gd name="connsiteY3" fmla="*/ 409575 h 819150"/>
              <a:gd name="connsiteX4" fmla="*/ 409575 w 819150"/>
              <a:gd name="connsiteY4" fmla="*/ 0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9150" h="819150">
                <a:moveTo>
                  <a:pt x="409575" y="0"/>
                </a:moveTo>
                <a:cubicBezTo>
                  <a:pt x="635777" y="0"/>
                  <a:pt x="819150" y="183373"/>
                  <a:pt x="819150" y="409575"/>
                </a:cubicBezTo>
                <a:cubicBezTo>
                  <a:pt x="819150" y="635777"/>
                  <a:pt x="635777" y="819150"/>
                  <a:pt x="409575" y="819150"/>
                </a:cubicBezTo>
                <a:cubicBezTo>
                  <a:pt x="183373" y="819150"/>
                  <a:pt x="0" y="635777"/>
                  <a:pt x="0" y="409575"/>
                </a:cubicBezTo>
                <a:cubicBezTo>
                  <a:pt x="0" y="183373"/>
                  <a:pt x="183373" y="0"/>
                  <a:pt x="409575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  <a:effectLst>
            <a:outerShdw blurRad="190500" dist="50800" dir="5400000" algn="ctr" rotWithShape="0">
              <a:srgbClr val="001132">
                <a:alpha val="15000"/>
              </a:srgbClr>
            </a:outerShdw>
          </a:effectLst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4345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A3BA9615-F305-439B-9134-025701359DD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17048" y="3471862"/>
            <a:ext cx="2774952" cy="3386137"/>
          </a:xfrm>
          <a:custGeom>
            <a:avLst/>
            <a:gdLst>
              <a:gd name="connsiteX0" fmla="*/ 0 w 2774952"/>
              <a:gd name="connsiteY0" fmla="*/ 0 h 3386137"/>
              <a:gd name="connsiteX1" fmla="*/ 2774952 w 2774952"/>
              <a:gd name="connsiteY1" fmla="*/ 0 h 3386137"/>
              <a:gd name="connsiteX2" fmla="*/ 2774952 w 2774952"/>
              <a:gd name="connsiteY2" fmla="*/ 3386137 h 3386137"/>
              <a:gd name="connsiteX3" fmla="*/ 0 w 2774952"/>
              <a:gd name="connsiteY3" fmla="*/ 3386137 h 338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4952" h="3386137">
                <a:moveTo>
                  <a:pt x="0" y="0"/>
                </a:moveTo>
                <a:lnTo>
                  <a:pt x="2774952" y="0"/>
                </a:lnTo>
                <a:lnTo>
                  <a:pt x="2774952" y="3386137"/>
                </a:lnTo>
                <a:lnTo>
                  <a:pt x="0" y="3386137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9A243C06-8D54-427E-A2AD-66DD526A5F8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16912" y="3471862"/>
            <a:ext cx="2798538" cy="3386137"/>
          </a:xfrm>
          <a:custGeom>
            <a:avLst/>
            <a:gdLst>
              <a:gd name="connsiteX0" fmla="*/ 0 w 2798538"/>
              <a:gd name="connsiteY0" fmla="*/ 0 h 3386137"/>
              <a:gd name="connsiteX1" fmla="*/ 2798538 w 2798538"/>
              <a:gd name="connsiteY1" fmla="*/ 0 h 3386137"/>
              <a:gd name="connsiteX2" fmla="*/ 2798538 w 2798538"/>
              <a:gd name="connsiteY2" fmla="*/ 3386137 h 3386137"/>
              <a:gd name="connsiteX3" fmla="*/ 0 w 2798538"/>
              <a:gd name="connsiteY3" fmla="*/ 3386137 h 338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8538" h="3386137">
                <a:moveTo>
                  <a:pt x="0" y="0"/>
                </a:moveTo>
                <a:lnTo>
                  <a:pt x="2798538" y="0"/>
                </a:lnTo>
                <a:lnTo>
                  <a:pt x="2798538" y="3386137"/>
                </a:lnTo>
                <a:lnTo>
                  <a:pt x="0" y="3386137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8BEC2382-0F64-44DF-B911-134EA35F4C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16912" y="0"/>
            <a:ext cx="5675088" cy="3386137"/>
          </a:xfrm>
          <a:custGeom>
            <a:avLst/>
            <a:gdLst>
              <a:gd name="connsiteX0" fmla="*/ 0 w 5675088"/>
              <a:gd name="connsiteY0" fmla="*/ 0 h 3386137"/>
              <a:gd name="connsiteX1" fmla="*/ 5675088 w 5675088"/>
              <a:gd name="connsiteY1" fmla="*/ 0 h 3386137"/>
              <a:gd name="connsiteX2" fmla="*/ 5675088 w 5675088"/>
              <a:gd name="connsiteY2" fmla="*/ 3386137 h 3386137"/>
              <a:gd name="connsiteX3" fmla="*/ 0 w 5675088"/>
              <a:gd name="connsiteY3" fmla="*/ 3386137 h 338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5088" h="3386137">
                <a:moveTo>
                  <a:pt x="0" y="0"/>
                </a:moveTo>
                <a:lnTo>
                  <a:pt x="5675088" y="0"/>
                </a:lnTo>
                <a:lnTo>
                  <a:pt x="5675088" y="3386137"/>
                </a:lnTo>
                <a:lnTo>
                  <a:pt x="0" y="3386137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FD8AAD27-6089-4E54-AF7C-0A77E995D9B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8457" y="3471862"/>
            <a:ext cx="3156857" cy="3386137"/>
          </a:xfrm>
          <a:custGeom>
            <a:avLst/>
            <a:gdLst>
              <a:gd name="connsiteX0" fmla="*/ 0 w 3156857"/>
              <a:gd name="connsiteY0" fmla="*/ 0 h 3386137"/>
              <a:gd name="connsiteX1" fmla="*/ 3156857 w 3156857"/>
              <a:gd name="connsiteY1" fmla="*/ 0 h 3386137"/>
              <a:gd name="connsiteX2" fmla="*/ 3156857 w 3156857"/>
              <a:gd name="connsiteY2" fmla="*/ 3386137 h 3386137"/>
              <a:gd name="connsiteX3" fmla="*/ 0 w 3156857"/>
              <a:gd name="connsiteY3" fmla="*/ 3386137 h 338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6857" h="3386137">
                <a:moveTo>
                  <a:pt x="0" y="0"/>
                </a:moveTo>
                <a:lnTo>
                  <a:pt x="3156857" y="0"/>
                </a:lnTo>
                <a:lnTo>
                  <a:pt x="3156857" y="3386137"/>
                </a:lnTo>
                <a:lnTo>
                  <a:pt x="0" y="3386137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C207AEDF-A5A5-4EFD-AC7A-AEA1A82DD74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58456" y="0"/>
            <a:ext cx="3156857" cy="3386137"/>
          </a:xfrm>
          <a:custGeom>
            <a:avLst/>
            <a:gdLst>
              <a:gd name="connsiteX0" fmla="*/ 0 w 3156857"/>
              <a:gd name="connsiteY0" fmla="*/ 0 h 3386137"/>
              <a:gd name="connsiteX1" fmla="*/ 3156857 w 3156857"/>
              <a:gd name="connsiteY1" fmla="*/ 0 h 3386137"/>
              <a:gd name="connsiteX2" fmla="*/ 3156857 w 3156857"/>
              <a:gd name="connsiteY2" fmla="*/ 3386137 h 3386137"/>
              <a:gd name="connsiteX3" fmla="*/ 0 w 3156857"/>
              <a:gd name="connsiteY3" fmla="*/ 3386137 h 338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6857" h="3386137">
                <a:moveTo>
                  <a:pt x="0" y="0"/>
                </a:moveTo>
                <a:lnTo>
                  <a:pt x="3156857" y="0"/>
                </a:lnTo>
                <a:lnTo>
                  <a:pt x="3156857" y="3386137"/>
                </a:lnTo>
                <a:lnTo>
                  <a:pt x="0" y="3386137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50AE602-FFA8-41B6-9CAF-056E43D2CF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156857" cy="6858000"/>
          </a:xfrm>
          <a:custGeom>
            <a:avLst/>
            <a:gdLst>
              <a:gd name="connsiteX0" fmla="*/ 0 w 3156857"/>
              <a:gd name="connsiteY0" fmla="*/ 0 h 6858000"/>
              <a:gd name="connsiteX1" fmla="*/ 3156857 w 3156857"/>
              <a:gd name="connsiteY1" fmla="*/ 0 h 6858000"/>
              <a:gd name="connsiteX2" fmla="*/ 3156857 w 3156857"/>
              <a:gd name="connsiteY2" fmla="*/ 6858000 h 6858000"/>
              <a:gd name="connsiteX3" fmla="*/ 0 w 31568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6857" h="6858000">
                <a:moveTo>
                  <a:pt x="0" y="0"/>
                </a:moveTo>
                <a:lnTo>
                  <a:pt x="3156857" y="0"/>
                </a:lnTo>
                <a:lnTo>
                  <a:pt x="3156857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931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02B22DDE-2A27-4B63-8C3A-F703EE15BB9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1315" y="4023360"/>
            <a:ext cx="5669334" cy="2605068"/>
          </a:xfrm>
          <a:custGeom>
            <a:avLst/>
            <a:gdLst>
              <a:gd name="connsiteX0" fmla="*/ 0 w 5669334"/>
              <a:gd name="connsiteY0" fmla="*/ 0 h 2605068"/>
              <a:gd name="connsiteX1" fmla="*/ 5669334 w 5669334"/>
              <a:gd name="connsiteY1" fmla="*/ 0 h 2605068"/>
              <a:gd name="connsiteX2" fmla="*/ 5669334 w 5669334"/>
              <a:gd name="connsiteY2" fmla="*/ 2605068 h 2605068"/>
              <a:gd name="connsiteX3" fmla="*/ 0 w 5669334"/>
              <a:gd name="connsiteY3" fmla="*/ 2605068 h 2605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69334" h="2605068">
                <a:moveTo>
                  <a:pt x="0" y="0"/>
                </a:moveTo>
                <a:lnTo>
                  <a:pt x="5669334" y="0"/>
                </a:lnTo>
                <a:lnTo>
                  <a:pt x="5669334" y="2605068"/>
                </a:lnTo>
                <a:lnTo>
                  <a:pt x="0" y="2605068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5E2104A8-64A6-4C56-86AD-DF784217C5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1352" y="4023361"/>
            <a:ext cx="5669334" cy="2605068"/>
          </a:xfrm>
          <a:custGeom>
            <a:avLst/>
            <a:gdLst>
              <a:gd name="connsiteX0" fmla="*/ 0 w 5669334"/>
              <a:gd name="connsiteY0" fmla="*/ 0 h 2605068"/>
              <a:gd name="connsiteX1" fmla="*/ 5669334 w 5669334"/>
              <a:gd name="connsiteY1" fmla="*/ 0 h 2605068"/>
              <a:gd name="connsiteX2" fmla="*/ 5669334 w 5669334"/>
              <a:gd name="connsiteY2" fmla="*/ 2605068 h 2605068"/>
              <a:gd name="connsiteX3" fmla="*/ 0 w 5669334"/>
              <a:gd name="connsiteY3" fmla="*/ 2605068 h 2605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69334" h="2605068">
                <a:moveTo>
                  <a:pt x="0" y="0"/>
                </a:moveTo>
                <a:lnTo>
                  <a:pt x="5669334" y="0"/>
                </a:lnTo>
                <a:lnTo>
                  <a:pt x="5669334" y="2605068"/>
                </a:lnTo>
                <a:lnTo>
                  <a:pt x="0" y="2605068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AB1AE6FA-BB56-4279-83F9-DA732F872EA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127982" y="1341586"/>
            <a:ext cx="2702667" cy="2572671"/>
          </a:xfrm>
          <a:custGeom>
            <a:avLst/>
            <a:gdLst>
              <a:gd name="connsiteX0" fmla="*/ 0 w 2702667"/>
              <a:gd name="connsiteY0" fmla="*/ 0 h 2572671"/>
              <a:gd name="connsiteX1" fmla="*/ 2702667 w 2702667"/>
              <a:gd name="connsiteY1" fmla="*/ 0 h 2572671"/>
              <a:gd name="connsiteX2" fmla="*/ 2702667 w 2702667"/>
              <a:gd name="connsiteY2" fmla="*/ 2572671 h 2572671"/>
              <a:gd name="connsiteX3" fmla="*/ 0 w 2702667"/>
              <a:gd name="connsiteY3" fmla="*/ 2572671 h 257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2667" h="2572671">
                <a:moveTo>
                  <a:pt x="0" y="0"/>
                </a:moveTo>
                <a:lnTo>
                  <a:pt x="2702667" y="0"/>
                </a:lnTo>
                <a:lnTo>
                  <a:pt x="2702667" y="2572671"/>
                </a:lnTo>
                <a:lnTo>
                  <a:pt x="0" y="2572671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F41543A-8205-4229-9347-5D93DD2DE01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83294" y="1341586"/>
            <a:ext cx="3608306" cy="2572671"/>
          </a:xfrm>
          <a:custGeom>
            <a:avLst/>
            <a:gdLst>
              <a:gd name="connsiteX0" fmla="*/ 0 w 3608306"/>
              <a:gd name="connsiteY0" fmla="*/ 0 h 2572671"/>
              <a:gd name="connsiteX1" fmla="*/ 3608306 w 3608306"/>
              <a:gd name="connsiteY1" fmla="*/ 0 h 2572671"/>
              <a:gd name="connsiteX2" fmla="*/ 3608306 w 3608306"/>
              <a:gd name="connsiteY2" fmla="*/ 2572671 h 2572671"/>
              <a:gd name="connsiteX3" fmla="*/ 0 w 3608306"/>
              <a:gd name="connsiteY3" fmla="*/ 2572671 h 257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8306" h="2572671">
                <a:moveTo>
                  <a:pt x="0" y="0"/>
                </a:moveTo>
                <a:lnTo>
                  <a:pt x="3608306" y="0"/>
                </a:lnTo>
                <a:lnTo>
                  <a:pt x="3608306" y="2572671"/>
                </a:lnTo>
                <a:lnTo>
                  <a:pt x="0" y="2572671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3ED3180-D2F0-4F01-95C3-CF8FF2B33F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1353" y="1341586"/>
            <a:ext cx="4885561" cy="2572671"/>
          </a:xfrm>
          <a:custGeom>
            <a:avLst/>
            <a:gdLst>
              <a:gd name="connsiteX0" fmla="*/ 0 w 4885561"/>
              <a:gd name="connsiteY0" fmla="*/ 0 h 2572671"/>
              <a:gd name="connsiteX1" fmla="*/ 4885561 w 4885561"/>
              <a:gd name="connsiteY1" fmla="*/ 0 h 2572671"/>
              <a:gd name="connsiteX2" fmla="*/ 4885561 w 4885561"/>
              <a:gd name="connsiteY2" fmla="*/ 2572671 h 2572671"/>
              <a:gd name="connsiteX3" fmla="*/ 0 w 4885561"/>
              <a:gd name="connsiteY3" fmla="*/ 2572671 h 257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561" h="2572671">
                <a:moveTo>
                  <a:pt x="0" y="0"/>
                </a:moveTo>
                <a:lnTo>
                  <a:pt x="4885561" y="0"/>
                </a:lnTo>
                <a:lnTo>
                  <a:pt x="4885561" y="2572671"/>
                </a:lnTo>
                <a:lnTo>
                  <a:pt x="0" y="2572671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9547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7F96A42-32C6-407B-BC03-909F3826F06B}"/>
              </a:ext>
            </a:extLst>
          </p:cNvPr>
          <p:cNvSpPr/>
          <p:nvPr userDrawn="1"/>
        </p:nvSpPr>
        <p:spPr>
          <a:xfrm>
            <a:off x="5759322" y="0"/>
            <a:ext cx="6432678" cy="6858000"/>
          </a:xfrm>
          <a:custGeom>
            <a:avLst/>
            <a:gdLst>
              <a:gd name="connsiteX0" fmla="*/ 710502 w 6432678"/>
              <a:gd name="connsiteY0" fmla="*/ 0 h 6936939"/>
              <a:gd name="connsiteX1" fmla="*/ 6432678 w 6432678"/>
              <a:gd name="connsiteY1" fmla="*/ 0 h 6936939"/>
              <a:gd name="connsiteX2" fmla="*/ 6432678 w 6432678"/>
              <a:gd name="connsiteY2" fmla="*/ 6936939 h 6936939"/>
              <a:gd name="connsiteX3" fmla="*/ 2221857 w 6432678"/>
              <a:gd name="connsiteY3" fmla="*/ 6936939 h 6936939"/>
              <a:gd name="connsiteX4" fmla="*/ 2119262 w 6432678"/>
              <a:gd name="connsiteY4" fmla="*/ 6863982 h 6936939"/>
              <a:gd name="connsiteX5" fmla="*/ 0 w 6432678"/>
              <a:gd name="connsiteY5" fmla="*/ 2636182 h 6936939"/>
              <a:gd name="connsiteX6" fmla="*/ 636777 w 6432678"/>
              <a:gd name="connsiteY6" fmla="*/ 121354 h 6936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32678" h="6936939">
                <a:moveTo>
                  <a:pt x="710502" y="0"/>
                </a:moveTo>
                <a:lnTo>
                  <a:pt x="6432678" y="0"/>
                </a:lnTo>
                <a:lnTo>
                  <a:pt x="6432678" y="6936939"/>
                </a:lnTo>
                <a:lnTo>
                  <a:pt x="2221857" y="6936939"/>
                </a:lnTo>
                <a:lnTo>
                  <a:pt x="2119262" y="6863982"/>
                </a:lnTo>
                <a:cubicBezTo>
                  <a:pt x="832740" y="5901850"/>
                  <a:pt x="0" y="4366265"/>
                  <a:pt x="0" y="2636182"/>
                </a:cubicBezTo>
                <a:cubicBezTo>
                  <a:pt x="0" y="1725612"/>
                  <a:pt x="230675" y="868920"/>
                  <a:pt x="636777" y="12135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A052F5B-57F5-4FEF-A91A-D488BF990D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76850" y="1619250"/>
            <a:ext cx="5364480" cy="3348990"/>
          </a:xfrm>
          <a:custGeom>
            <a:avLst/>
            <a:gdLst>
              <a:gd name="connsiteX0" fmla="*/ 0 w 5364480"/>
              <a:gd name="connsiteY0" fmla="*/ 0 h 3348990"/>
              <a:gd name="connsiteX1" fmla="*/ 5364480 w 5364480"/>
              <a:gd name="connsiteY1" fmla="*/ 0 h 3348990"/>
              <a:gd name="connsiteX2" fmla="*/ 5364480 w 5364480"/>
              <a:gd name="connsiteY2" fmla="*/ 3348990 h 3348990"/>
              <a:gd name="connsiteX3" fmla="*/ 0 w 5364480"/>
              <a:gd name="connsiteY3" fmla="*/ 3348990 h 3348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4480" h="3348990">
                <a:moveTo>
                  <a:pt x="0" y="0"/>
                </a:moveTo>
                <a:lnTo>
                  <a:pt x="5364480" y="0"/>
                </a:lnTo>
                <a:lnTo>
                  <a:pt x="5364480" y="3348990"/>
                </a:lnTo>
                <a:lnTo>
                  <a:pt x="0" y="3348990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5826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083E57C-CB56-40DE-BE86-2C32ED34F4AB}"/>
              </a:ext>
            </a:extLst>
          </p:cNvPr>
          <p:cNvSpPr/>
          <p:nvPr userDrawn="1"/>
        </p:nvSpPr>
        <p:spPr>
          <a:xfrm>
            <a:off x="0" y="0"/>
            <a:ext cx="353146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6D70F61-86EF-459A-81C7-9A40204137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88457" y="616857"/>
            <a:ext cx="2794000" cy="5624286"/>
          </a:xfrm>
          <a:custGeom>
            <a:avLst/>
            <a:gdLst>
              <a:gd name="connsiteX0" fmla="*/ 306027 w 2794000"/>
              <a:gd name="connsiteY0" fmla="*/ 0 h 5624286"/>
              <a:gd name="connsiteX1" fmla="*/ 2487973 w 2794000"/>
              <a:gd name="connsiteY1" fmla="*/ 0 h 5624286"/>
              <a:gd name="connsiteX2" fmla="*/ 2794000 w 2794000"/>
              <a:gd name="connsiteY2" fmla="*/ 306027 h 5624286"/>
              <a:gd name="connsiteX3" fmla="*/ 2794000 w 2794000"/>
              <a:gd name="connsiteY3" fmla="*/ 5318259 h 5624286"/>
              <a:gd name="connsiteX4" fmla="*/ 2487973 w 2794000"/>
              <a:gd name="connsiteY4" fmla="*/ 5624286 h 5624286"/>
              <a:gd name="connsiteX5" fmla="*/ 306027 w 2794000"/>
              <a:gd name="connsiteY5" fmla="*/ 5624286 h 5624286"/>
              <a:gd name="connsiteX6" fmla="*/ 0 w 2794000"/>
              <a:gd name="connsiteY6" fmla="*/ 5318259 h 5624286"/>
              <a:gd name="connsiteX7" fmla="*/ 0 w 2794000"/>
              <a:gd name="connsiteY7" fmla="*/ 306027 h 5624286"/>
              <a:gd name="connsiteX8" fmla="*/ 306027 w 2794000"/>
              <a:gd name="connsiteY8" fmla="*/ 0 h 562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4000" h="5624286">
                <a:moveTo>
                  <a:pt x="306027" y="0"/>
                </a:moveTo>
                <a:lnTo>
                  <a:pt x="2487973" y="0"/>
                </a:lnTo>
                <a:cubicBezTo>
                  <a:pt x="2656987" y="0"/>
                  <a:pt x="2794000" y="137013"/>
                  <a:pt x="2794000" y="306027"/>
                </a:cubicBezTo>
                <a:lnTo>
                  <a:pt x="2794000" y="5318259"/>
                </a:lnTo>
                <a:cubicBezTo>
                  <a:pt x="2794000" y="5487273"/>
                  <a:pt x="2656987" y="5624286"/>
                  <a:pt x="2487973" y="5624286"/>
                </a:cubicBezTo>
                <a:lnTo>
                  <a:pt x="306027" y="5624286"/>
                </a:lnTo>
                <a:cubicBezTo>
                  <a:pt x="137013" y="5624286"/>
                  <a:pt x="0" y="5487273"/>
                  <a:pt x="0" y="5318259"/>
                </a:cubicBezTo>
                <a:lnTo>
                  <a:pt x="0" y="306027"/>
                </a:lnTo>
                <a:cubicBezTo>
                  <a:pt x="0" y="137013"/>
                  <a:pt x="137013" y="0"/>
                  <a:pt x="306027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9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937916" y="0"/>
            <a:ext cx="7254084" cy="6858000"/>
          </a:xfrm>
          <a:custGeom>
            <a:avLst/>
            <a:gdLst>
              <a:gd name="connsiteX0" fmla="*/ 6766324 w 10881126"/>
              <a:gd name="connsiteY0" fmla="*/ 0 h 10287000"/>
              <a:gd name="connsiteX1" fmla="*/ 10881124 w 10881126"/>
              <a:gd name="connsiteY1" fmla="*/ 0 h 10287000"/>
              <a:gd name="connsiteX2" fmla="*/ 10881124 w 10881126"/>
              <a:gd name="connsiteY2" fmla="*/ 192495 h 10287000"/>
              <a:gd name="connsiteX3" fmla="*/ 10881126 w 10881126"/>
              <a:gd name="connsiteY3" fmla="*/ 192503 h 10287000"/>
              <a:gd name="connsiteX4" fmla="*/ 10881126 w 10881126"/>
              <a:gd name="connsiteY4" fmla="*/ 194921 h 10287000"/>
              <a:gd name="connsiteX5" fmla="*/ 10881126 w 10881126"/>
              <a:gd name="connsiteY5" fmla="*/ 211847 h 10287000"/>
              <a:gd name="connsiteX6" fmla="*/ 10881126 w 10881126"/>
              <a:gd name="connsiteY6" fmla="*/ 230285 h 10287000"/>
              <a:gd name="connsiteX7" fmla="*/ 10881126 w 10881126"/>
              <a:gd name="connsiteY7" fmla="*/ 257790 h 10287000"/>
              <a:gd name="connsiteX8" fmla="*/ 10881126 w 10881126"/>
              <a:gd name="connsiteY8" fmla="*/ 296177 h 10287000"/>
              <a:gd name="connsiteX9" fmla="*/ 10881126 w 10881126"/>
              <a:gd name="connsiteY9" fmla="*/ 347258 h 10287000"/>
              <a:gd name="connsiteX10" fmla="*/ 10881126 w 10881126"/>
              <a:gd name="connsiteY10" fmla="*/ 412848 h 10287000"/>
              <a:gd name="connsiteX11" fmla="*/ 10881126 w 10881126"/>
              <a:gd name="connsiteY11" fmla="*/ 494760 h 10287000"/>
              <a:gd name="connsiteX12" fmla="*/ 10881126 w 10881126"/>
              <a:gd name="connsiteY12" fmla="*/ 594807 h 10287000"/>
              <a:gd name="connsiteX13" fmla="*/ 10881126 w 10881126"/>
              <a:gd name="connsiteY13" fmla="*/ 714804 h 10287000"/>
              <a:gd name="connsiteX14" fmla="*/ 10881126 w 10881126"/>
              <a:gd name="connsiteY14" fmla="*/ 856563 h 10287000"/>
              <a:gd name="connsiteX15" fmla="*/ 10881126 w 10881126"/>
              <a:gd name="connsiteY15" fmla="*/ 1021897 h 10287000"/>
              <a:gd name="connsiteX16" fmla="*/ 10881126 w 10881126"/>
              <a:gd name="connsiteY16" fmla="*/ 1212622 h 10287000"/>
              <a:gd name="connsiteX17" fmla="*/ 10881126 w 10881126"/>
              <a:gd name="connsiteY17" fmla="*/ 1430550 h 10287000"/>
              <a:gd name="connsiteX18" fmla="*/ 10881126 w 10881126"/>
              <a:gd name="connsiteY18" fmla="*/ 1550282 h 10287000"/>
              <a:gd name="connsiteX19" fmla="*/ 10881126 w 10881126"/>
              <a:gd name="connsiteY19" fmla="*/ 1677494 h 10287000"/>
              <a:gd name="connsiteX20" fmla="*/ 10881126 w 10881126"/>
              <a:gd name="connsiteY20" fmla="*/ 1812415 h 10287000"/>
              <a:gd name="connsiteX21" fmla="*/ 10881126 w 10881126"/>
              <a:gd name="connsiteY21" fmla="*/ 1955269 h 10287000"/>
              <a:gd name="connsiteX22" fmla="*/ 10881126 w 10881126"/>
              <a:gd name="connsiteY22" fmla="*/ 2106285 h 10287000"/>
              <a:gd name="connsiteX23" fmla="*/ 10881126 w 10881126"/>
              <a:gd name="connsiteY23" fmla="*/ 2265688 h 10287000"/>
              <a:gd name="connsiteX24" fmla="*/ 10881126 w 10881126"/>
              <a:gd name="connsiteY24" fmla="*/ 2433705 h 10287000"/>
              <a:gd name="connsiteX25" fmla="*/ 10881126 w 10881126"/>
              <a:gd name="connsiteY25" fmla="*/ 2610564 h 10287000"/>
              <a:gd name="connsiteX26" fmla="*/ 10881126 w 10881126"/>
              <a:gd name="connsiteY26" fmla="*/ 2796490 h 10287000"/>
              <a:gd name="connsiteX27" fmla="*/ 10881126 w 10881126"/>
              <a:gd name="connsiteY27" fmla="*/ 2991710 h 10287000"/>
              <a:gd name="connsiteX28" fmla="*/ 10881126 w 10881126"/>
              <a:gd name="connsiteY28" fmla="*/ 3196452 h 10287000"/>
              <a:gd name="connsiteX29" fmla="*/ 10881126 w 10881126"/>
              <a:gd name="connsiteY29" fmla="*/ 3410942 h 10287000"/>
              <a:gd name="connsiteX30" fmla="*/ 10881126 w 10881126"/>
              <a:gd name="connsiteY30" fmla="*/ 3635406 h 10287000"/>
              <a:gd name="connsiteX31" fmla="*/ 10881126 w 10881126"/>
              <a:gd name="connsiteY31" fmla="*/ 3870071 h 10287000"/>
              <a:gd name="connsiteX32" fmla="*/ 10881126 w 10881126"/>
              <a:gd name="connsiteY32" fmla="*/ 4115164 h 10287000"/>
              <a:gd name="connsiteX33" fmla="*/ 10881126 w 10881126"/>
              <a:gd name="connsiteY33" fmla="*/ 4370912 h 10287000"/>
              <a:gd name="connsiteX34" fmla="*/ 10881126 w 10881126"/>
              <a:gd name="connsiteY34" fmla="*/ 4637541 h 10287000"/>
              <a:gd name="connsiteX35" fmla="*/ 10881126 w 10881126"/>
              <a:gd name="connsiteY35" fmla="*/ 4915278 h 10287000"/>
              <a:gd name="connsiteX36" fmla="*/ 10881126 w 10881126"/>
              <a:gd name="connsiteY36" fmla="*/ 5204350 h 10287000"/>
              <a:gd name="connsiteX37" fmla="*/ 10881126 w 10881126"/>
              <a:gd name="connsiteY37" fmla="*/ 5504983 h 10287000"/>
              <a:gd name="connsiteX38" fmla="*/ 10881126 w 10881126"/>
              <a:gd name="connsiteY38" fmla="*/ 5817404 h 10287000"/>
              <a:gd name="connsiteX39" fmla="*/ 10881126 w 10881126"/>
              <a:gd name="connsiteY39" fmla="*/ 6141839 h 10287000"/>
              <a:gd name="connsiteX40" fmla="*/ 10881126 w 10881126"/>
              <a:gd name="connsiteY40" fmla="*/ 6478517 h 10287000"/>
              <a:gd name="connsiteX41" fmla="*/ 10881126 w 10881126"/>
              <a:gd name="connsiteY41" fmla="*/ 6827662 h 10287000"/>
              <a:gd name="connsiteX42" fmla="*/ 10881126 w 10881126"/>
              <a:gd name="connsiteY42" fmla="*/ 7189502 h 10287000"/>
              <a:gd name="connsiteX43" fmla="*/ 10881126 w 10881126"/>
              <a:gd name="connsiteY43" fmla="*/ 7564264 h 10287000"/>
              <a:gd name="connsiteX44" fmla="*/ 10881126 w 10881126"/>
              <a:gd name="connsiteY44" fmla="*/ 7952173 h 10287000"/>
              <a:gd name="connsiteX45" fmla="*/ 10881126 w 10881126"/>
              <a:gd name="connsiteY45" fmla="*/ 8353458 h 10287000"/>
              <a:gd name="connsiteX46" fmla="*/ 10881126 w 10881126"/>
              <a:gd name="connsiteY46" fmla="*/ 8768344 h 10287000"/>
              <a:gd name="connsiteX47" fmla="*/ 10881126 w 10881126"/>
              <a:gd name="connsiteY47" fmla="*/ 9197059 h 10287000"/>
              <a:gd name="connsiteX48" fmla="*/ 10881126 w 10881126"/>
              <a:gd name="connsiteY48" fmla="*/ 9639829 h 10287000"/>
              <a:gd name="connsiteX49" fmla="*/ 10881126 w 10881126"/>
              <a:gd name="connsiteY49" fmla="*/ 10096880 h 10287000"/>
              <a:gd name="connsiteX50" fmla="*/ 10881124 w 10881126"/>
              <a:gd name="connsiteY50" fmla="*/ 10096887 h 10287000"/>
              <a:gd name="connsiteX51" fmla="*/ 10881124 w 10881126"/>
              <a:gd name="connsiteY51" fmla="*/ 10287000 h 10287000"/>
              <a:gd name="connsiteX52" fmla="*/ 10681958 w 10881126"/>
              <a:gd name="connsiteY52" fmla="*/ 10287000 h 10287000"/>
              <a:gd name="connsiteX53" fmla="*/ 10680574 w 10881126"/>
              <a:gd name="connsiteY53" fmla="*/ 10287000 h 10287000"/>
              <a:gd name="connsiteX54" fmla="*/ 10670890 w 10881126"/>
              <a:gd name="connsiteY54" fmla="*/ 10287000 h 10287000"/>
              <a:gd name="connsiteX55" fmla="*/ 10644600 w 10881126"/>
              <a:gd name="connsiteY55" fmla="*/ 10287000 h 10287000"/>
              <a:gd name="connsiteX56" fmla="*/ 10593406 w 10881126"/>
              <a:gd name="connsiteY56" fmla="*/ 10287000 h 10287000"/>
              <a:gd name="connsiteX57" fmla="*/ 10509006 w 10881126"/>
              <a:gd name="connsiteY57" fmla="*/ 10287000 h 10287000"/>
              <a:gd name="connsiteX58" fmla="*/ 10451760 w 10881126"/>
              <a:gd name="connsiteY58" fmla="*/ 10287000 h 10287000"/>
              <a:gd name="connsiteX59" fmla="*/ 10383098 w 10881126"/>
              <a:gd name="connsiteY59" fmla="*/ 10287000 h 10287000"/>
              <a:gd name="connsiteX60" fmla="*/ 10301986 w 10881126"/>
              <a:gd name="connsiteY60" fmla="*/ 10287000 h 10287000"/>
              <a:gd name="connsiteX61" fmla="*/ 10207380 w 10881126"/>
              <a:gd name="connsiteY61" fmla="*/ 10287000 h 10287000"/>
              <a:gd name="connsiteX62" fmla="*/ 10098250 w 10881126"/>
              <a:gd name="connsiteY62" fmla="*/ 10287000 h 10287000"/>
              <a:gd name="connsiteX63" fmla="*/ 9973550 w 10881126"/>
              <a:gd name="connsiteY63" fmla="*/ 10287000 h 10287000"/>
              <a:gd name="connsiteX64" fmla="*/ 9832250 w 10881126"/>
              <a:gd name="connsiteY64" fmla="*/ 10287000 h 10287000"/>
              <a:gd name="connsiteX65" fmla="*/ 9673308 w 10881126"/>
              <a:gd name="connsiteY65" fmla="*/ 10287000 h 10287000"/>
              <a:gd name="connsiteX66" fmla="*/ 9495686 w 10881126"/>
              <a:gd name="connsiteY66" fmla="*/ 10287000 h 10287000"/>
              <a:gd name="connsiteX67" fmla="*/ 9298350 w 10881126"/>
              <a:gd name="connsiteY67" fmla="*/ 10287000 h 10287000"/>
              <a:gd name="connsiteX68" fmla="*/ 9080259 w 10881126"/>
              <a:gd name="connsiteY68" fmla="*/ 10287000 h 10287000"/>
              <a:gd name="connsiteX69" fmla="*/ 8840376 w 10881126"/>
              <a:gd name="connsiteY69" fmla="*/ 10287000 h 10287000"/>
              <a:gd name="connsiteX70" fmla="*/ 8577664 w 10881126"/>
              <a:gd name="connsiteY70" fmla="*/ 10287000 h 10287000"/>
              <a:gd name="connsiteX71" fmla="*/ 8291085 w 10881126"/>
              <a:gd name="connsiteY71" fmla="*/ 10287000 h 10287000"/>
              <a:gd name="connsiteX72" fmla="*/ 7979600 w 10881126"/>
              <a:gd name="connsiteY72" fmla="*/ 10287000 h 10287000"/>
              <a:gd name="connsiteX73" fmla="*/ 7642173 w 10881126"/>
              <a:gd name="connsiteY73" fmla="*/ 10287000 h 10287000"/>
              <a:gd name="connsiteX74" fmla="*/ 7277766 w 10881126"/>
              <a:gd name="connsiteY74" fmla="*/ 10287000 h 10287000"/>
              <a:gd name="connsiteX75" fmla="*/ 6885340 w 10881126"/>
              <a:gd name="connsiteY75" fmla="*/ 10287000 h 10287000"/>
              <a:gd name="connsiteX76" fmla="*/ 6766324 w 10881126"/>
              <a:gd name="connsiteY76" fmla="*/ 10287000 h 10287000"/>
              <a:gd name="connsiteX77" fmla="*/ 6463858 w 10881126"/>
              <a:gd name="connsiteY77" fmla="*/ 10287000 h 10287000"/>
              <a:gd name="connsiteX78" fmla="*/ 6128055 w 10881126"/>
              <a:gd name="connsiteY78" fmla="*/ 10287000 h 10287000"/>
              <a:gd name="connsiteX79" fmla="*/ 5774887 w 10881126"/>
              <a:gd name="connsiteY79" fmla="*/ 10287000 h 10287000"/>
              <a:gd name="connsiteX80" fmla="*/ 5403915 w 10881126"/>
              <a:gd name="connsiteY80" fmla="*/ 10287000 h 10287000"/>
              <a:gd name="connsiteX81" fmla="*/ 5014702 w 10881126"/>
              <a:gd name="connsiteY81" fmla="*/ 10287000 h 10287000"/>
              <a:gd name="connsiteX82" fmla="*/ 189390 w 10881126"/>
              <a:gd name="connsiteY82" fmla="*/ 3044312 h 10287000"/>
              <a:gd name="connsiteX83" fmla="*/ 506249 w 10881126"/>
              <a:gd name="connsiteY83" fmla="*/ 1487133 h 10287000"/>
              <a:gd name="connsiteX84" fmla="*/ 2733316 w 10881126"/>
              <a:gd name="connsiteY84" fmla="*/ 2382 h 10287000"/>
              <a:gd name="connsiteX85" fmla="*/ 6523524 w 10881126"/>
              <a:gd name="connsiteY85" fmla="*/ 2382 h 10287000"/>
              <a:gd name="connsiteX86" fmla="*/ 6766324 w 10881126"/>
              <a:gd name="connsiteY86" fmla="*/ 2382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10881126" h="10287000">
                <a:moveTo>
                  <a:pt x="6766324" y="0"/>
                </a:moveTo>
                <a:lnTo>
                  <a:pt x="10881124" y="0"/>
                </a:lnTo>
                <a:lnTo>
                  <a:pt x="10881124" y="192495"/>
                </a:lnTo>
                <a:lnTo>
                  <a:pt x="10881126" y="192503"/>
                </a:lnTo>
                <a:lnTo>
                  <a:pt x="10881126" y="194921"/>
                </a:lnTo>
                <a:lnTo>
                  <a:pt x="10881126" y="211847"/>
                </a:lnTo>
                <a:lnTo>
                  <a:pt x="10881126" y="230285"/>
                </a:lnTo>
                <a:lnTo>
                  <a:pt x="10881126" y="257790"/>
                </a:lnTo>
                <a:lnTo>
                  <a:pt x="10881126" y="296177"/>
                </a:lnTo>
                <a:lnTo>
                  <a:pt x="10881126" y="347258"/>
                </a:lnTo>
                <a:lnTo>
                  <a:pt x="10881126" y="412848"/>
                </a:lnTo>
                <a:lnTo>
                  <a:pt x="10881126" y="494760"/>
                </a:lnTo>
                <a:lnTo>
                  <a:pt x="10881126" y="594807"/>
                </a:lnTo>
                <a:lnTo>
                  <a:pt x="10881126" y="714804"/>
                </a:lnTo>
                <a:lnTo>
                  <a:pt x="10881126" y="856563"/>
                </a:lnTo>
                <a:lnTo>
                  <a:pt x="10881126" y="1021897"/>
                </a:lnTo>
                <a:lnTo>
                  <a:pt x="10881126" y="1212622"/>
                </a:lnTo>
                <a:lnTo>
                  <a:pt x="10881126" y="1430550"/>
                </a:lnTo>
                <a:lnTo>
                  <a:pt x="10881126" y="1550282"/>
                </a:lnTo>
                <a:lnTo>
                  <a:pt x="10881126" y="1677494"/>
                </a:lnTo>
                <a:lnTo>
                  <a:pt x="10881126" y="1812415"/>
                </a:lnTo>
                <a:lnTo>
                  <a:pt x="10881126" y="1955269"/>
                </a:lnTo>
                <a:lnTo>
                  <a:pt x="10881126" y="2106285"/>
                </a:lnTo>
                <a:lnTo>
                  <a:pt x="10881126" y="2265688"/>
                </a:lnTo>
                <a:lnTo>
                  <a:pt x="10881126" y="2433705"/>
                </a:lnTo>
                <a:lnTo>
                  <a:pt x="10881126" y="2610564"/>
                </a:lnTo>
                <a:lnTo>
                  <a:pt x="10881126" y="2796490"/>
                </a:lnTo>
                <a:lnTo>
                  <a:pt x="10881126" y="2991710"/>
                </a:lnTo>
                <a:lnTo>
                  <a:pt x="10881126" y="3196452"/>
                </a:lnTo>
                <a:lnTo>
                  <a:pt x="10881126" y="3410942"/>
                </a:lnTo>
                <a:lnTo>
                  <a:pt x="10881126" y="3635406"/>
                </a:lnTo>
                <a:lnTo>
                  <a:pt x="10881126" y="3870071"/>
                </a:lnTo>
                <a:lnTo>
                  <a:pt x="10881126" y="4115164"/>
                </a:lnTo>
                <a:lnTo>
                  <a:pt x="10881126" y="4370912"/>
                </a:lnTo>
                <a:lnTo>
                  <a:pt x="10881126" y="4637541"/>
                </a:lnTo>
                <a:lnTo>
                  <a:pt x="10881126" y="4915278"/>
                </a:lnTo>
                <a:lnTo>
                  <a:pt x="10881126" y="5204350"/>
                </a:lnTo>
                <a:lnTo>
                  <a:pt x="10881126" y="5504983"/>
                </a:lnTo>
                <a:lnTo>
                  <a:pt x="10881126" y="5817404"/>
                </a:lnTo>
                <a:lnTo>
                  <a:pt x="10881126" y="6141839"/>
                </a:lnTo>
                <a:lnTo>
                  <a:pt x="10881126" y="6478517"/>
                </a:lnTo>
                <a:lnTo>
                  <a:pt x="10881126" y="6827662"/>
                </a:lnTo>
                <a:lnTo>
                  <a:pt x="10881126" y="7189502"/>
                </a:lnTo>
                <a:lnTo>
                  <a:pt x="10881126" y="7564264"/>
                </a:lnTo>
                <a:lnTo>
                  <a:pt x="10881126" y="7952173"/>
                </a:lnTo>
                <a:lnTo>
                  <a:pt x="10881126" y="8353458"/>
                </a:lnTo>
                <a:lnTo>
                  <a:pt x="10881126" y="8768344"/>
                </a:lnTo>
                <a:lnTo>
                  <a:pt x="10881126" y="9197059"/>
                </a:lnTo>
                <a:lnTo>
                  <a:pt x="10881126" y="9639829"/>
                </a:lnTo>
                <a:lnTo>
                  <a:pt x="10881126" y="10096880"/>
                </a:lnTo>
                <a:lnTo>
                  <a:pt x="10881124" y="10096887"/>
                </a:lnTo>
                <a:lnTo>
                  <a:pt x="10881124" y="10287000"/>
                </a:lnTo>
                <a:lnTo>
                  <a:pt x="10681958" y="10287000"/>
                </a:lnTo>
                <a:lnTo>
                  <a:pt x="10680574" y="10287000"/>
                </a:lnTo>
                <a:lnTo>
                  <a:pt x="10670890" y="10287000"/>
                </a:lnTo>
                <a:lnTo>
                  <a:pt x="10644600" y="10287000"/>
                </a:lnTo>
                <a:lnTo>
                  <a:pt x="10593406" y="10287000"/>
                </a:lnTo>
                <a:lnTo>
                  <a:pt x="10509006" y="10287000"/>
                </a:lnTo>
                <a:lnTo>
                  <a:pt x="10451760" y="10287000"/>
                </a:lnTo>
                <a:lnTo>
                  <a:pt x="10383098" y="10287000"/>
                </a:lnTo>
                <a:lnTo>
                  <a:pt x="10301986" y="10287000"/>
                </a:lnTo>
                <a:lnTo>
                  <a:pt x="10207380" y="10287000"/>
                </a:lnTo>
                <a:lnTo>
                  <a:pt x="10098250" y="10287000"/>
                </a:lnTo>
                <a:lnTo>
                  <a:pt x="9973550" y="10287000"/>
                </a:lnTo>
                <a:lnTo>
                  <a:pt x="9832250" y="10287000"/>
                </a:lnTo>
                <a:lnTo>
                  <a:pt x="9673308" y="10287000"/>
                </a:lnTo>
                <a:lnTo>
                  <a:pt x="9495686" y="10287000"/>
                </a:lnTo>
                <a:lnTo>
                  <a:pt x="9298350" y="10287000"/>
                </a:lnTo>
                <a:lnTo>
                  <a:pt x="9080259" y="10287000"/>
                </a:lnTo>
                <a:lnTo>
                  <a:pt x="8840376" y="10287000"/>
                </a:lnTo>
                <a:lnTo>
                  <a:pt x="8577664" y="10287000"/>
                </a:lnTo>
                <a:lnTo>
                  <a:pt x="8291085" y="10287000"/>
                </a:lnTo>
                <a:lnTo>
                  <a:pt x="7979600" y="10287000"/>
                </a:lnTo>
                <a:lnTo>
                  <a:pt x="7642173" y="10287000"/>
                </a:lnTo>
                <a:lnTo>
                  <a:pt x="7277766" y="10287000"/>
                </a:lnTo>
                <a:lnTo>
                  <a:pt x="6885340" y="10287000"/>
                </a:lnTo>
                <a:lnTo>
                  <a:pt x="6766324" y="10287000"/>
                </a:lnTo>
                <a:lnTo>
                  <a:pt x="6463858" y="10287000"/>
                </a:lnTo>
                <a:lnTo>
                  <a:pt x="6128055" y="10287000"/>
                </a:lnTo>
                <a:lnTo>
                  <a:pt x="5774887" y="10287000"/>
                </a:lnTo>
                <a:lnTo>
                  <a:pt x="5403915" y="10287000"/>
                </a:lnTo>
                <a:lnTo>
                  <a:pt x="5014702" y="10287000"/>
                </a:lnTo>
                <a:cubicBezTo>
                  <a:pt x="5014702" y="10287000"/>
                  <a:pt x="5014702" y="10287000"/>
                  <a:pt x="189390" y="3044312"/>
                </a:cubicBezTo>
                <a:cubicBezTo>
                  <a:pt x="-154629" y="2528270"/>
                  <a:pt x="-18832" y="1831161"/>
                  <a:pt x="506249" y="1487133"/>
                </a:cubicBezTo>
                <a:cubicBezTo>
                  <a:pt x="506249" y="1487133"/>
                  <a:pt x="506249" y="1487133"/>
                  <a:pt x="2733316" y="2382"/>
                </a:cubicBezTo>
                <a:cubicBezTo>
                  <a:pt x="2733316" y="2382"/>
                  <a:pt x="2733316" y="2382"/>
                  <a:pt x="6523524" y="2382"/>
                </a:cubicBezTo>
                <a:lnTo>
                  <a:pt x="6766324" y="2382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4601791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8A15EC4-1825-4D02-91C0-3FD8BBE002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5868" y="-1"/>
            <a:ext cx="7516132" cy="4924071"/>
          </a:xfrm>
          <a:custGeom>
            <a:avLst/>
            <a:gdLst>
              <a:gd name="connsiteX0" fmla="*/ 0 w 7516132"/>
              <a:gd name="connsiteY0" fmla="*/ 0 h 4400550"/>
              <a:gd name="connsiteX1" fmla="*/ 7516132 w 7516132"/>
              <a:gd name="connsiteY1" fmla="*/ 0 h 4400550"/>
              <a:gd name="connsiteX2" fmla="*/ 7516132 w 7516132"/>
              <a:gd name="connsiteY2" fmla="*/ 4400550 h 4400550"/>
              <a:gd name="connsiteX3" fmla="*/ 0 w 7516132"/>
              <a:gd name="connsiteY3" fmla="*/ 4400550 h 440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16132" h="4400550">
                <a:moveTo>
                  <a:pt x="0" y="0"/>
                </a:moveTo>
                <a:lnTo>
                  <a:pt x="7516132" y="0"/>
                </a:lnTo>
                <a:lnTo>
                  <a:pt x="7516132" y="4400550"/>
                </a:lnTo>
                <a:lnTo>
                  <a:pt x="0" y="4400550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43D3F0-4F32-4810-B30E-FCA7A61E8B92}"/>
              </a:ext>
            </a:extLst>
          </p:cNvPr>
          <p:cNvSpPr/>
          <p:nvPr userDrawn="1"/>
        </p:nvSpPr>
        <p:spPr>
          <a:xfrm>
            <a:off x="0" y="4924071"/>
            <a:ext cx="12192000" cy="19339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9556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pa ou Agradeciment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263524" y="2924656"/>
            <a:ext cx="11628000" cy="572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2800" b="1">
                <a:solidFill>
                  <a:srgbClr val="1F589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Título da Palestra</a:t>
            </a:r>
          </a:p>
        </p:txBody>
      </p:sp>
      <p:sp>
        <p:nvSpPr>
          <p:cNvPr id="10" name="Espaço Reservado para Texto 2"/>
          <p:cNvSpPr>
            <a:spLocks noGrp="1"/>
          </p:cNvSpPr>
          <p:nvPr>
            <p:ph type="body" idx="13" hasCustomPrompt="1"/>
          </p:nvPr>
        </p:nvSpPr>
        <p:spPr>
          <a:xfrm>
            <a:off x="263524" y="3582371"/>
            <a:ext cx="11628000" cy="5940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800" b="1">
                <a:solidFill>
                  <a:srgbClr val="1F589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Autor ou Data</a:t>
            </a:r>
          </a:p>
        </p:txBody>
      </p:sp>
    </p:spTree>
    <p:extLst>
      <p:ext uri="{BB962C8B-B14F-4D97-AF65-F5344CB8AC3E}">
        <p14:creationId xmlns:p14="http://schemas.microsoft.com/office/powerpoint/2010/main" val="3595810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3">
          <p15:clr>
            <a:srgbClr val="FBAE40"/>
          </p15:clr>
        </p15:guide>
        <p15:guide id="2" pos="749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251832" y="0"/>
            <a:ext cx="5940169" cy="6858000"/>
          </a:xfrm>
          <a:custGeom>
            <a:avLst/>
            <a:gdLst>
              <a:gd name="connsiteX0" fmla="*/ 2883689 w 8910253"/>
              <a:gd name="connsiteY0" fmla="*/ 0 h 10287000"/>
              <a:gd name="connsiteX1" fmla="*/ 5606614 w 8910253"/>
              <a:gd name="connsiteY1" fmla="*/ 0 h 10287000"/>
              <a:gd name="connsiteX2" fmla="*/ 8084343 w 8910253"/>
              <a:gd name="connsiteY2" fmla="*/ 0 h 10287000"/>
              <a:gd name="connsiteX3" fmla="*/ 8910253 w 8910253"/>
              <a:gd name="connsiteY3" fmla="*/ 0 h 10287000"/>
              <a:gd name="connsiteX4" fmla="*/ 8910253 w 8910253"/>
              <a:gd name="connsiteY4" fmla="*/ 10287000 h 10287000"/>
              <a:gd name="connsiteX5" fmla="*/ 8084343 w 8910253"/>
              <a:gd name="connsiteY5" fmla="*/ 10287000 h 10287000"/>
              <a:gd name="connsiteX6" fmla="*/ 5606614 w 8910253"/>
              <a:gd name="connsiteY6" fmla="*/ 10287000 h 10287000"/>
              <a:gd name="connsiteX7" fmla="*/ 2883689 w 8910253"/>
              <a:gd name="connsiteY7" fmla="*/ 10287000 h 10287000"/>
              <a:gd name="connsiteX8" fmla="*/ 2657321 w 8910253"/>
              <a:gd name="connsiteY8" fmla="*/ 10141863 h 10287000"/>
              <a:gd name="connsiteX9" fmla="*/ 0 w 8910253"/>
              <a:gd name="connsiteY9" fmla="*/ 5143500 h 10287000"/>
              <a:gd name="connsiteX10" fmla="*/ 2657321 w 8910253"/>
              <a:gd name="connsiteY10" fmla="*/ 145137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10253" h="10287000">
                <a:moveTo>
                  <a:pt x="2883689" y="0"/>
                </a:moveTo>
                <a:lnTo>
                  <a:pt x="5606614" y="0"/>
                </a:lnTo>
                <a:lnTo>
                  <a:pt x="8084343" y="0"/>
                </a:lnTo>
                <a:lnTo>
                  <a:pt x="8910253" y="0"/>
                </a:lnTo>
                <a:lnTo>
                  <a:pt x="8910253" y="10287000"/>
                </a:lnTo>
                <a:lnTo>
                  <a:pt x="8084343" y="10287000"/>
                </a:lnTo>
                <a:lnTo>
                  <a:pt x="5606614" y="10287000"/>
                </a:lnTo>
                <a:lnTo>
                  <a:pt x="2883689" y="10287000"/>
                </a:lnTo>
                <a:lnTo>
                  <a:pt x="2657321" y="10141863"/>
                </a:lnTo>
                <a:cubicBezTo>
                  <a:pt x="1054085" y="9058620"/>
                  <a:pt x="0" y="7224171"/>
                  <a:pt x="0" y="5143500"/>
                </a:cubicBezTo>
                <a:cubicBezTo>
                  <a:pt x="0" y="3062829"/>
                  <a:pt x="1054085" y="1228380"/>
                  <a:pt x="2657321" y="145137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14970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310707" y="2"/>
            <a:ext cx="5881294" cy="5999017"/>
          </a:xfrm>
          <a:custGeom>
            <a:avLst/>
            <a:gdLst>
              <a:gd name="connsiteX0" fmla="*/ 518423 w 8821941"/>
              <a:gd name="connsiteY0" fmla="*/ 0 h 8998526"/>
              <a:gd name="connsiteX1" fmla="*/ 8821941 w 8821941"/>
              <a:gd name="connsiteY1" fmla="*/ 0 h 8998526"/>
              <a:gd name="connsiteX2" fmla="*/ 8821941 w 8821941"/>
              <a:gd name="connsiteY2" fmla="*/ 7537738 h 8998526"/>
              <a:gd name="connsiteX3" fmla="*/ 5065535 w 8821941"/>
              <a:gd name="connsiteY3" fmla="*/ 8858596 h 8998526"/>
              <a:gd name="connsiteX4" fmla="*/ 1895923 w 8821941"/>
              <a:gd name="connsiteY4" fmla="*/ 7338364 h 8998526"/>
              <a:gd name="connsiteX5" fmla="*/ 140063 w 8821941"/>
              <a:gd name="connsiteY5" fmla="*/ 2340392 h 8998526"/>
              <a:gd name="connsiteX6" fmla="*/ 518423 w 8821941"/>
              <a:gd name="connsiteY6" fmla="*/ 0 h 899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1941" h="8998526">
                <a:moveTo>
                  <a:pt x="518423" y="0"/>
                </a:moveTo>
                <a:lnTo>
                  <a:pt x="8821941" y="0"/>
                </a:lnTo>
                <a:lnTo>
                  <a:pt x="8821941" y="7537738"/>
                </a:lnTo>
                <a:lnTo>
                  <a:pt x="5065535" y="8858596"/>
                </a:lnTo>
                <a:cubicBezTo>
                  <a:pt x="3776392" y="9311722"/>
                  <a:pt x="2349048" y="8627503"/>
                  <a:pt x="1895923" y="7338364"/>
                </a:cubicBezTo>
                <a:lnTo>
                  <a:pt x="140063" y="2340392"/>
                </a:lnTo>
                <a:cubicBezTo>
                  <a:pt x="-147671" y="1520237"/>
                  <a:pt x="22251" y="645705"/>
                  <a:pt x="518423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45793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2967717" cy="2952549"/>
          </a:xfrm>
          <a:custGeom>
            <a:avLst/>
            <a:gdLst>
              <a:gd name="connsiteX0" fmla="*/ 0 w 4451576"/>
              <a:gd name="connsiteY0" fmla="*/ 0 h 4428823"/>
              <a:gd name="connsiteX1" fmla="*/ 3778821 w 4451576"/>
              <a:gd name="connsiteY1" fmla="*/ 0 h 4428823"/>
              <a:gd name="connsiteX2" fmla="*/ 3829293 w 4451576"/>
              <a:gd name="connsiteY2" fmla="*/ 44942 h 4428823"/>
              <a:gd name="connsiteX3" fmla="*/ 4249206 w 4451576"/>
              <a:gd name="connsiteY3" fmla="*/ 418847 h 4428823"/>
              <a:gd name="connsiteX4" fmla="*/ 4431050 w 4451576"/>
              <a:gd name="connsiteY4" fmla="*/ 1024230 h 4428823"/>
              <a:gd name="connsiteX5" fmla="*/ 3758000 w 4451576"/>
              <a:gd name="connsiteY5" fmla="*/ 3536088 h 4428823"/>
              <a:gd name="connsiteX6" fmla="*/ 3295297 w 4451576"/>
              <a:gd name="connsiteY6" fmla="*/ 3978886 h 4428823"/>
              <a:gd name="connsiteX7" fmla="*/ 1144546 w 4451576"/>
              <a:gd name="connsiteY7" fmla="*/ 4414700 h 4428823"/>
              <a:gd name="connsiteX8" fmla="*/ 625268 w 4451576"/>
              <a:gd name="connsiteY8" fmla="*/ 4275560 h 4428823"/>
              <a:gd name="connsiteX9" fmla="*/ 90822 w 4451576"/>
              <a:gd name="connsiteY9" fmla="*/ 3803470 h 4428823"/>
              <a:gd name="connsiteX10" fmla="*/ 0 w 4451576"/>
              <a:gd name="connsiteY10" fmla="*/ 3723245 h 442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51576" h="4428823">
                <a:moveTo>
                  <a:pt x="0" y="0"/>
                </a:moveTo>
                <a:lnTo>
                  <a:pt x="3778821" y="0"/>
                </a:lnTo>
                <a:lnTo>
                  <a:pt x="3829293" y="44942"/>
                </a:lnTo>
                <a:cubicBezTo>
                  <a:pt x="3955733" y="157528"/>
                  <a:pt x="4095253" y="281762"/>
                  <a:pt x="4249206" y="418847"/>
                </a:cubicBezTo>
                <a:cubicBezTo>
                  <a:pt x="4422173" y="566404"/>
                  <a:pt x="4489245" y="807039"/>
                  <a:pt x="4431050" y="1024230"/>
                </a:cubicBezTo>
                <a:cubicBezTo>
                  <a:pt x="4431050" y="1024230"/>
                  <a:pt x="4431050" y="1024230"/>
                  <a:pt x="3758000" y="3536088"/>
                </a:cubicBezTo>
                <a:cubicBezTo>
                  <a:pt x="3699803" y="3753278"/>
                  <a:pt x="3521399" y="3928139"/>
                  <a:pt x="3295297" y="3978886"/>
                </a:cubicBezTo>
                <a:cubicBezTo>
                  <a:pt x="3295297" y="3978886"/>
                  <a:pt x="3295297" y="3978886"/>
                  <a:pt x="1144546" y="4414700"/>
                </a:cubicBezTo>
                <a:cubicBezTo>
                  <a:pt x="961270" y="4456681"/>
                  <a:pt x="763000" y="4403554"/>
                  <a:pt x="625268" y="4275560"/>
                </a:cubicBezTo>
                <a:cubicBezTo>
                  <a:pt x="625268" y="4275560"/>
                  <a:pt x="625268" y="4275560"/>
                  <a:pt x="90822" y="3803470"/>
                </a:cubicBezTo>
                <a:lnTo>
                  <a:pt x="0" y="3723245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63740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2506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721" r:id="rId32"/>
    <p:sldLayoutId id="2147483723" r:id="rId33"/>
  </p:sldLayoutIdLst>
  <p:hf hdr="0" ftr="0" dt="0"/>
  <p:txStyles>
    <p:titleStyle>
      <a:lvl1pPr algn="l" defTabSz="609630" rtl="0" eaLnBrk="1" latinLnBrk="0" hangingPunct="1">
        <a:lnSpc>
          <a:spcPct val="90000"/>
        </a:lnSpc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2408" indent="-152408" algn="l" defTabSz="60963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13E608-F39C-4BD1-B88E-1C16F6180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B49018-AE0E-4468-B55A-B6698EB203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16ADC-211C-454B-910D-B347601944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05B4A96-62FA-4397-BFA7-0FFF6D3D9065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9866EF-4272-447E-B5EC-51AE8BFA92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AFBD5-1260-4060-97B4-3459564871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F67037-F879-4335-ABAF-DBDE697F54A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08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5" r:id="rId23"/>
    <p:sldLayoutId id="2147483716" r:id="rId24"/>
    <p:sldLayoutId id="2147483717" r:id="rId25"/>
    <p:sldLayoutId id="2147483718" r:id="rId26"/>
    <p:sldLayoutId id="2147483719" r:id="rId27"/>
    <p:sldLayoutId id="2147483722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2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2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2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2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2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2.xml"/><Relationship Id="rId1" Type="http://schemas.openxmlformats.org/officeDocument/2006/relationships/themeOverride" Target="../theme/themeOverride15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3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7.em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8.em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2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9.emf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2.xml"/><Relationship Id="rId1" Type="http://schemas.openxmlformats.org/officeDocument/2006/relationships/themeOverride" Target="../theme/themeOverride5.xml"/><Relationship Id="rId5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2.xml"/><Relationship Id="rId1" Type="http://schemas.openxmlformats.org/officeDocument/2006/relationships/themeOverride" Target="../theme/themeOverride7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2.xml"/><Relationship Id="rId1" Type="http://schemas.openxmlformats.org/officeDocument/2006/relationships/themeOverride" Target="../theme/themeOverride8.xml"/><Relationship Id="rId5" Type="http://schemas.openxmlformats.org/officeDocument/2006/relationships/chart" Target="../charts/chart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2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38D01BE-EB94-4995-B035-BB8CFC09C04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11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9" name="Imagem 38">
            <a:extLst>
              <a:ext uri="{FF2B5EF4-FFF2-40B4-BE49-F238E27FC236}">
                <a16:creationId xmlns:a16="http://schemas.microsoft.com/office/drawing/2014/main" id="{7C0E5328-284D-7DCE-83E1-107A677853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406" t="4458"/>
          <a:stretch/>
        </p:blipFill>
        <p:spPr>
          <a:xfrm>
            <a:off x="0" y="0"/>
            <a:ext cx="11228143" cy="5137424"/>
          </a:xfrm>
          <a:prstGeom prst="rect">
            <a:avLst/>
          </a:prstGeom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id="{4CB98C3E-4A1C-7F5F-C684-9ED3A3A8CE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46758" t="3944" b="1397"/>
          <a:stretch/>
        </p:blipFill>
        <p:spPr>
          <a:xfrm>
            <a:off x="-1" y="0"/>
            <a:ext cx="4939095" cy="6858000"/>
          </a:xfrm>
          <a:prstGeom prst="rect">
            <a:avLst/>
          </a:prstGeom>
        </p:spPr>
      </p:pic>
      <p:sp>
        <p:nvSpPr>
          <p:cNvPr id="13" name="TextBox 22">
            <a:extLst>
              <a:ext uri="{FF2B5EF4-FFF2-40B4-BE49-F238E27FC236}">
                <a16:creationId xmlns:a16="http://schemas.microsoft.com/office/drawing/2014/main" id="{9FF7458B-F7D9-3D46-0ED0-7072476747F7}"/>
              </a:ext>
            </a:extLst>
          </p:cNvPr>
          <p:cNvSpPr txBox="1"/>
          <p:nvPr/>
        </p:nvSpPr>
        <p:spPr>
          <a:xfrm>
            <a:off x="1571413" y="5772458"/>
            <a:ext cx="3867689" cy="5724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914446">
              <a:lnSpc>
                <a:spcPct val="130000"/>
              </a:lnSpc>
            </a:pPr>
            <a:r>
              <a:rPr lang="en-US" sz="2400" b="1" dirty="0" smtClean="0">
                <a:solidFill>
                  <a:prstClr val="white">
                    <a:alpha val="70000"/>
                  </a:prst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31 </a:t>
            </a:r>
            <a:r>
              <a:rPr lang="en-US" sz="2400" b="1" dirty="0">
                <a:solidFill>
                  <a:prstClr val="white">
                    <a:alpha val="70000"/>
                  </a:prst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de </a:t>
            </a:r>
            <a:r>
              <a:rPr lang="en-US" sz="2400" b="1" dirty="0" err="1">
                <a:solidFill>
                  <a:prstClr val="white">
                    <a:alpha val="70000"/>
                  </a:prst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março</a:t>
            </a:r>
            <a:r>
              <a:rPr lang="en-US" sz="2400" b="1" dirty="0">
                <a:solidFill>
                  <a:prstClr val="white">
                    <a:alpha val="70000"/>
                  </a:prst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de 2025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85380" y="5617029"/>
            <a:ext cx="1614075" cy="77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900AD760-9E1B-45F5-B3CD-A7AD414A6A47}"/>
              </a:ext>
            </a:extLst>
          </p:cNvPr>
          <p:cNvSpPr txBox="1"/>
          <p:nvPr/>
        </p:nvSpPr>
        <p:spPr>
          <a:xfrm>
            <a:off x="692446" y="1769915"/>
            <a:ext cx="1113112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 err="1">
                <a:solidFill>
                  <a:prstClr val="white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Audiência</a:t>
            </a:r>
            <a:r>
              <a:rPr lang="en-US" sz="5400" dirty="0">
                <a:solidFill>
                  <a:prstClr val="white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Quadrimestral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3º </a:t>
            </a:r>
            <a:r>
              <a:rPr lang="en-US" sz="4400" dirty="0" err="1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Quadrimestre</a:t>
            </a:r>
            <a:r>
              <a:rPr lang="en-US" sz="4400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4400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de 2024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307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149570-3131-6D72-B52A-48DEB7E0E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0CF437D-C28F-10CE-132C-D2D48DC35C3B}"/>
              </a:ext>
            </a:extLst>
          </p:cNvPr>
          <p:cNvSpPr txBox="1"/>
          <p:nvPr/>
        </p:nvSpPr>
        <p:spPr>
          <a:xfrm>
            <a:off x="660399" y="266959"/>
            <a:ext cx="11407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Investimentos – Governo do ES</a:t>
            </a:r>
          </a:p>
        </p:txBody>
      </p:sp>
      <p:sp>
        <p:nvSpPr>
          <p:cNvPr id="2" name="Raio 1" descr="-">
            <a:extLst>
              <a:ext uri="{FF2B5EF4-FFF2-40B4-BE49-F238E27FC236}">
                <a16:creationId xmlns:a16="http://schemas.microsoft.com/office/drawing/2014/main" id="{6B71DC70-B4B7-86B5-4604-84A1509466EA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aio 7" descr="-">
            <a:extLst>
              <a:ext uri="{FF2B5EF4-FFF2-40B4-BE49-F238E27FC236}">
                <a16:creationId xmlns:a16="http://schemas.microsoft.com/office/drawing/2014/main" id="{EFB77A5C-F43A-E14F-E8C7-5715DD467123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aio 4" descr="-">
            <a:extLst>
              <a:ext uri="{FF2B5EF4-FFF2-40B4-BE49-F238E27FC236}">
                <a16:creationId xmlns:a16="http://schemas.microsoft.com/office/drawing/2014/main" id="{95C85A6E-0861-C9EC-C2EF-CB49DFD26776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aio 8" descr="-">
            <a:extLst>
              <a:ext uri="{FF2B5EF4-FFF2-40B4-BE49-F238E27FC236}">
                <a16:creationId xmlns:a16="http://schemas.microsoft.com/office/drawing/2014/main" id="{74A044D3-AD18-872B-7015-C3B92B1962FB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aio 9" descr="-">
            <a:extLst>
              <a:ext uri="{FF2B5EF4-FFF2-40B4-BE49-F238E27FC236}">
                <a16:creationId xmlns:a16="http://schemas.microsoft.com/office/drawing/2014/main" id="{BD89F9A5-81DD-C243-29DA-815B10DFF496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aio 10" descr="-">
            <a:extLst>
              <a:ext uri="{FF2B5EF4-FFF2-40B4-BE49-F238E27FC236}">
                <a16:creationId xmlns:a16="http://schemas.microsoft.com/office/drawing/2014/main" id="{CE77C379-65DD-6BDE-9FF8-46C1226DB96E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01549CB-B35F-62B1-DC4F-A65EA583FF74}"/>
              </a:ext>
            </a:extLst>
          </p:cNvPr>
          <p:cNvSpPr txBox="1"/>
          <p:nvPr/>
        </p:nvSpPr>
        <p:spPr>
          <a:xfrm>
            <a:off x="660400" y="820958"/>
            <a:ext cx="956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5B667B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2010-2024 (Em R$ bilhões)</a:t>
            </a:r>
          </a:p>
        </p:txBody>
      </p:sp>
      <p:sp>
        <p:nvSpPr>
          <p:cNvPr id="6" name="Raio 5" descr="-">
            <a:extLst>
              <a:ext uri="{FF2B5EF4-FFF2-40B4-BE49-F238E27FC236}">
                <a16:creationId xmlns:a16="http://schemas.microsoft.com/office/drawing/2014/main" id="{746F2341-1729-777B-EEDA-FC4462C8DC49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aio 6" descr="-">
            <a:extLst>
              <a:ext uri="{FF2B5EF4-FFF2-40B4-BE49-F238E27FC236}">
                <a16:creationId xmlns:a16="http://schemas.microsoft.com/office/drawing/2014/main" id="{7AB0D18E-39B5-839B-D5D2-3A3BAA9E001C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aio 12" descr="-">
            <a:extLst>
              <a:ext uri="{FF2B5EF4-FFF2-40B4-BE49-F238E27FC236}">
                <a16:creationId xmlns:a16="http://schemas.microsoft.com/office/drawing/2014/main" id="{9606251F-A2BF-9E6F-6F78-29FCDE3E19DF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aio 13" descr="-">
            <a:extLst>
              <a:ext uri="{FF2B5EF4-FFF2-40B4-BE49-F238E27FC236}">
                <a16:creationId xmlns:a16="http://schemas.microsoft.com/office/drawing/2014/main" id="{7AA58EFB-1094-DC21-761A-C7E1164CA483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aio 15" descr="-">
            <a:extLst>
              <a:ext uri="{FF2B5EF4-FFF2-40B4-BE49-F238E27FC236}">
                <a16:creationId xmlns:a16="http://schemas.microsoft.com/office/drawing/2014/main" id="{5BB6168B-18EC-A361-5826-054D94F27F5D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aio 17" descr="-">
            <a:extLst>
              <a:ext uri="{FF2B5EF4-FFF2-40B4-BE49-F238E27FC236}">
                <a16:creationId xmlns:a16="http://schemas.microsoft.com/office/drawing/2014/main" id="{E53BEE69-407A-4471-F1CD-D289DDC151BC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aio 18" descr="-">
            <a:extLst>
              <a:ext uri="{FF2B5EF4-FFF2-40B4-BE49-F238E27FC236}">
                <a16:creationId xmlns:a16="http://schemas.microsoft.com/office/drawing/2014/main" id="{20C4952E-D760-8725-DA21-F754D6E881FE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aio 19" descr="-">
            <a:extLst>
              <a:ext uri="{FF2B5EF4-FFF2-40B4-BE49-F238E27FC236}">
                <a16:creationId xmlns:a16="http://schemas.microsoft.com/office/drawing/2014/main" id="{6ABF3F60-C5D2-619C-1F97-DCA2B73EE7DF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aio 14" descr="-">
            <a:extLst>
              <a:ext uri="{FF2B5EF4-FFF2-40B4-BE49-F238E27FC236}">
                <a16:creationId xmlns:a16="http://schemas.microsoft.com/office/drawing/2014/main" id="{0EA76D4D-DD83-24F0-207C-6AC694721D97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aio 22" descr="-">
            <a:extLst>
              <a:ext uri="{FF2B5EF4-FFF2-40B4-BE49-F238E27FC236}">
                <a16:creationId xmlns:a16="http://schemas.microsoft.com/office/drawing/2014/main" id="{A712758D-E5F7-6341-1458-8C8C7BBD47CC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aio 23" descr="-">
            <a:extLst>
              <a:ext uri="{FF2B5EF4-FFF2-40B4-BE49-F238E27FC236}">
                <a16:creationId xmlns:a16="http://schemas.microsoft.com/office/drawing/2014/main" id="{3D852810-0928-7939-D643-AB144EBBFCF9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aio 24" descr="-">
            <a:extLst>
              <a:ext uri="{FF2B5EF4-FFF2-40B4-BE49-F238E27FC236}">
                <a16:creationId xmlns:a16="http://schemas.microsoft.com/office/drawing/2014/main" id="{E15E8D62-9A86-64E4-8FE9-F427343174B2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84D62C89-11FE-5C99-E03D-88B8D92CC5F3}"/>
              </a:ext>
            </a:extLst>
          </p:cNvPr>
          <p:cNvSpPr txBox="1"/>
          <p:nvPr/>
        </p:nvSpPr>
        <p:spPr>
          <a:xfrm>
            <a:off x="660400" y="6603633"/>
            <a:ext cx="3716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/>
              <a:t>Fonte: Tesouro Estadual / SIGEFES – SEFAZ/ES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1E4EE6D8-CCAD-6BDE-3DEC-40ABCFC8C0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3551" y="1734341"/>
            <a:ext cx="7493341" cy="4517549"/>
          </a:xfrm>
          <a:prstGeom prst="rect">
            <a:avLst/>
          </a:prstGeom>
        </p:spPr>
      </p:pic>
      <p:sp>
        <p:nvSpPr>
          <p:cNvPr id="21" name="Elipse 20">
            <a:extLst>
              <a:ext uri="{FF2B5EF4-FFF2-40B4-BE49-F238E27FC236}">
                <a16:creationId xmlns:a16="http://schemas.microsoft.com/office/drawing/2014/main" id="{D4DC87E9-631E-D76D-6264-77AAE4DA3663}"/>
              </a:ext>
            </a:extLst>
          </p:cNvPr>
          <p:cNvSpPr/>
          <p:nvPr/>
        </p:nvSpPr>
        <p:spPr>
          <a:xfrm>
            <a:off x="7821734" y="1734341"/>
            <a:ext cx="1875158" cy="1467295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2361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CE44F6-EC9C-FBFF-8ED1-22FE3A32C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7AE7557-39F3-8602-4C66-5AF32ABEF767}"/>
              </a:ext>
            </a:extLst>
          </p:cNvPr>
          <p:cNvSpPr txBox="1"/>
          <p:nvPr/>
        </p:nvSpPr>
        <p:spPr>
          <a:xfrm>
            <a:off x="784447" y="275629"/>
            <a:ext cx="11407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Limites Constitucionais</a:t>
            </a:r>
          </a:p>
        </p:txBody>
      </p:sp>
      <p:sp>
        <p:nvSpPr>
          <p:cNvPr id="2" name="Raio 1" descr="-">
            <a:extLst>
              <a:ext uri="{FF2B5EF4-FFF2-40B4-BE49-F238E27FC236}">
                <a16:creationId xmlns:a16="http://schemas.microsoft.com/office/drawing/2014/main" id="{337B1448-0B00-1047-F568-D55301EF3CD3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aio 7" descr="-">
            <a:extLst>
              <a:ext uri="{FF2B5EF4-FFF2-40B4-BE49-F238E27FC236}">
                <a16:creationId xmlns:a16="http://schemas.microsoft.com/office/drawing/2014/main" id="{944D26C8-9516-458B-AECC-23407A371D90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aio 4" descr="-">
            <a:extLst>
              <a:ext uri="{FF2B5EF4-FFF2-40B4-BE49-F238E27FC236}">
                <a16:creationId xmlns:a16="http://schemas.microsoft.com/office/drawing/2014/main" id="{D571B6FF-6E9E-257B-1314-C97B37E84F5F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aio 8" descr="-">
            <a:extLst>
              <a:ext uri="{FF2B5EF4-FFF2-40B4-BE49-F238E27FC236}">
                <a16:creationId xmlns:a16="http://schemas.microsoft.com/office/drawing/2014/main" id="{590BB9CB-549A-B532-9DDC-FC22CB71B96C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aio 9" descr="-">
            <a:extLst>
              <a:ext uri="{FF2B5EF4-FFF2-40B4-BE49-F238E27FC236}">
                <a16:creationId xmlns:a16="http://schemas.microsoft.com/office/drawing/2014/main" id="{D0F5D9E8-55A4-073D-3ACC-04E0471F82D1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aio 10" descr="-">
            <a:extLst>
              <a:ext uri="{FF2B5EF4-FFF2-40B4-BE49-F238E27FC236}">
                <a16:creationId xmlns:a16="http://schemas.microsoft.com/office/drawing/2014/main" id="{BBCEF83A-8F6E-7DF1-BFB1-C608F5292687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aio 5" descr="-">
            <a:extLst>
              <a:ext uri="{FF2B5EF4-FFF2-40B4-BE49-F238E27FC236}">
                <a16:creationId xmlns:a16="http://schemas.microsoft.com/office/drawing/2014/main" id="{5C997F14-1DB3-DDAB-BE4B-798B264D6381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aio 6" descr="-">
            <a:extLst>
              <a:ext uri="{FF2B5EF4-FFF2-40B4-BE49-F238E27FC236}">
                <a16:creationId xmlns:a16="http://schemas.microsoft.com/office/drawing/2014/main" id="{DBF53113-E3DD-1CA8-D6F4-108EADF6B9DF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aio 12" descr="-">
            <a:extLst>
              <a:ext uri="{FF2B5EF4-FFF2-40B4-BE49-F238E27FC236}">
                <a16:creationId xmlns:a16="http://schemas.microsoft.com/office/drawing/2014/main" id="{BE74A827-EB51-E709-E69C-956702B424DD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aio 13" descr="-">
            <a:extLst>
              <a:ext uri="{FF2B5EF4-FFF2-40B4-BE49-F238E27FC236}">
                <a16:creationId xmlns:a16="http://schemas.microsoft.com/office/drawing/2014/main" id="{A86471BC-26C4-CACC-FBDF-FA471C4887C6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aio 15" descr="-">
            <a:extLst>
              <a:ext uri="{FF2B5EF4-FFF2-40B4-BE49-F238E27FC236}">
                <a16:creationId xmlns:a16="http://schemas.microsoft.com/office/drawing/2014/main" id="{8296BEFE-DE99-ACE0-9B5D-DDAB394D813E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aio 17" descr="-">
            <a:extLst>
              <a:ext uri="{FF2B5EF4-FFF2-40B4-BE49-F238E27FC236}">
                <a16:creationId xmlns:a16="http://schemas.microsoft.com/office/drawing/2014/main" id="{D240C385-D354-1FFB-A601-CF868372966A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aio 18" descr="-">
            <a:extLst>
              <a:ext uri="{FF2B5EF4-FFF2-40B4-BE49-F238E27FC236}">
                <a16:creationId xmlns:a16="http://schemas.microsoft.com/office/drawing/2014/main" id="{5CD3E793-FA03-9294-F620-61C87D45F960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aio 19" descr="-">
            <a:extLst>
              <a:ext uri="{FF2B5EF4-FFF2-40B4-BE49-F238E27FC236}">
                <a16:creationId xmlns:a16="http://schemas.microsoft.com/office/drawing/2014/main" id="{D1252AAE-0E7B-0B71-C9D2-92F178C21DA2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aio 14" descr="-">
            <a:extLst>
              <a:ext uri="{FF2B5EF4-FFF2-40B4-BE49-F238E27FC236}">
                <a16:creationId xmlns:a16="http://schemas.microsoft.com/office/drawing/2014/main" id="{4EC0B03F-AC1D-B9C5-62FE-6A0D38F3E1AF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aio 22" descr="-">
            <a:extLst>
              <a:ext uri="{FF2B5EF4-FFF2-40B4-BE49-F238E27FC236}">
                <a16:creationId xmlns:a16="http://schemas.microsoft.com/office/drawing/2014/main" id="{8EE4A565-4476-0882-A632-357F75F87213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aio 23" descr="-">
            <a:extLst>
              <a:ext uri="{FF2B5EF4-FFF2-40B4-BE49-F238E27FC236}">
                <a16:creationId xmlns:a16="http://schemas.microsoft.com/office/drawing/2014/main" id="{5D61018A-E9B9-8C63-A1FB-AA3ED130FEF6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aio 24" descr="-">
            <a:extLst>
              <a:ext uri="{FF2B5EF4-FFF2-40B4-BE49-F238E27FC236}">
                <a16:creationId xmlns:a16="http://schemas.microsoft.com/office/drawing/2014/main" id="{AEE5956D-1D25-CA07-FF1E-3F9FBF5AFE86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7" name="Tabela 26">
            <a:extLst>
              <a:ext uri="{FF2B5EF4-FFF2-40B4-BE49-F238E27FC236}">
                <a16:creationId xmlns:a16="http://schemas.microsoft.com/office/drawing/2014/main" id="{3EA1BC01-330E-FD2E-60A2-BD6DDC661F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78733"/>
              </p:ext>
            </p:extLst>
          </p:nvPr>
        </p:nvGraphicFramePr>
        <p:xfrm>
          <a:off x="660400" y="1835169"/>
          <a:ext cx="10934059" cy="3572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5179">
                  <a:extLst>
                    <a:ext uri="{9D8B030D-6E8A-4147-A177-3AD203B41FA5}">
                      <a16:colId xmlns:a16="http://schemas.microsoft.com/office/drawing/2014/main" val="3507866373"/>
                    </a:ext>
                  </a:extLst>
                </a:gridCol>
                <a:gridCol w="1737574">
                  <a:extLst>
                    <a:ext uri="{9D8B030D-6E8A-4147-A177-3AD203B41FA5}">
                      <a16:colId xmlns:a16="http://schemas.microsoft.com/office/drawing/2014/main" val="64432111"/>
                    </a:ext>
                  </a:extLst>
                </a:gridCol>
                <a:gridCol w="2036513">
                  <a:extLst>
                    <a:ext uri="{9D8B030D-6E8A-4147-A177-3AD203B41FA5}">
                      <a16:colId xmlns:a16="http://schemas.microsoft.com/office/drawing/2014/main" val="507477248"/>
                    </a:ext>
                  </a:extLst>
                </a:gridCol>
                <a:gridCol w="2344793">
                  <a:extLst>
                    <a:ext uri="{9D8B030D-6E8A-4147-A177-3AD203B41FA5}">
                      <a16:colId xmlns:a16="http://schemas.microsoft.com/office/drawing/2014/main" val="2470398200"/>
                    </a:ext>
                  </a:extLst>
                </a:gridCol>
              </a:tblGrid>
              <a:tr h="893015">
                <a:tc>
                  <a:txBody>
                    <a:bodyPr/>
                    <a:lstStyle/>
                    <a:p>
                      <a:pPr algn="ctr"/>
                      <a:r>
                        <a:rPr lang="pt-BR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Apuração do Limite Mínimo Constitucional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Valor Mínimo</a:t>
                      </a:r>
                      <a:br>
                        <a:rPr lang="pt-BR" sz="2000" dirty="0"/>
                      </a:br>
                      <a:r>
                        <a:rPr lang="pt-BR" sz="1400" i="1" dirty="0"/>
                        <a:t>(Em R$ mi)</a:t>
                      </a:r>
                      <a:endParaRPr lang="pt-BR" sz="2000" i="1" dirty="0"/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Valor Aplicado</a:t>
                      </a:r>
                      <a:br>
                        <a:rPr lang="pt-BR" sz="2000" dirty="0"/>
                      </a:br>
                      <a:r>
                        <a:rPr lang="pt-BR" sz="1400" i="1" dirty="0"/>
                        <a:t>(Em R$ mi)</a:t>
                      </a:r>
                      <a:endParaRPr lang="pt-BR" sz="1400" dirty="0"/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% Aplicado </a:t>
                      </a:r>
                      <a:br>
                        <a:rPr lang="pt-BR" sz="2000" dirty="0"/>
                      </a:br>
                      <a:r>
                        <a:rPr lang="pt-BR" sz="2000" dirty="0"/>
                        <a:t>2024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282114"/>
                  </a:ext>
                </a:extLst>
              </a:tr>
              <a:tr h="893015">
                <a:tc>
                  <a:txBody>
                    <a:bodyPr/>
                    <a:lstStyle/>
                    <a:p>
                      <a:r>
                        <a:rPr lang="pt-BR" sz="1800" b="1" dirty="0"/>
                        <a:t>Manutenção e Desenvolvimento do Ensino- MDE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/>
                        <a:t>5.284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/>
                        <a:t>5.436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25,72%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101919"/>
                  </a:ext>
                </a:extLst>
              </a:tr>
              <a:tr h="893015">
                <a:tc>
                  <a:txBody>
                    <a:bodyPr/>
                    <a:lstStyle/>
                    <a:p>
                      <a:r>
                        <a:rPr lang="pt-BR" sz="1800" b="1" dirty="0"/>
                        <a:t>70% FUNDEB (Remuneração dos Profissionais da Educação Básica)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/>
                        <a:t>1.354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/>
                        <a:t>1.425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73,71%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7330973"/>
                  </a:ext>
                </a:extLst>
              </a:tr>
              <a:tr h="893015">
                <a:tc>
                  <a:txBody>
                    <a:bodyPr/>
                    <a:lstStyle/>
                    <a:p>
                      <a:r>
                        <a:rPr lang="pt-BR" sz="1800" b="1" dirty="0"/>
                        <a:t>Ações e Serviços Públicos de Saúde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/>
                        <a:t>2.536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/>
                        <a:t>3.261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15,43%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6066030"/>
                  </a:ext>
                </a:extLst>
              </a:tr>
            </a:tbl>
          </a:graphicData>
        </a:graphic>
      </p:graphicFrame>
      <p:sp>
        <p:nvSpPr>
          <p:cNvPr id="26" name="CaixaDeTexto 25">
            <a:extLst>
              <a:ext uri="{FF2B5EF4-FFF2-40B4-BE49-F238E27FC236}">
                <a16:creationId xmlns:a16="http://schemas.microsoft.com/office/drawing/2014/main" id="{8F8FD835-01F9-94BE-B313-B3C2047A57DC}"/>
              </a:ext>
            </a:extLst>
          </p:cNvPr>
          <p:cNvSpPr txBox="1"/>
          <p:nvPr/>
        </p:nvSpPr>
        <p:spPr>
          <a:xfrm>
            <a:off x="660400" y="6576474"/>
            <a:ext cx="3716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/>
              <a:t>Fonte: Tesouro Estadual / SIGEFES – SEFAZ/ES</a:t>
            </a:r>
          </a:p>
        </p:txBody>
      </p:sp>
    </p:spTree>
    <p:extLst>
      <p:ext uri="{BB962C8B-B14F-4D97-AF65-F5344CB8AC3E}">
        <p14:creationId xmlns:p14="http://schemas.microsoft.com/office/powerpoint/2010/main" val="14891958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23C8E2-1246-7C35-8A4C-EAF0D17A18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6345BB5C-BDA9-B492-6999-AD68462114B2}"/>
              </a:ext>
            </a:extLst>
          </p:cNvPr>
          <p:cNvSpPr txBox="1"/>
          <p:nvPr/>
        </p:nvSpPr>
        <p:spPr>
          <a:xfrm>
            <a:off x="784447" y="275629"/>
            <a:ext cx="11407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Poupança Corrente em relação à RCL – Estados brasileiros</a:t>
            </a:r>
          </a:p>
        </p:txBody>
      </p:sp>
      <p:sp>
        <p:nvSpPr>
          <p:cNvPr id="2" name="Raio 1" descr="-">
            <a:extLst>
              <a:ext uri="{FF2B5EF4-FFF2-40B4-BE49-F238E27FC236}">
                <a16:creationId xmlns:a16="http://schemas.microsoft.com/office/drawing/2014/main" id="{294A4543-5EF6-C9C2-0032-7710C2CAB10F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aio 7" descr="-">
            <a:extLst>
              <a:ext uri="{FF2B5EF4-FFF2-40B4-BE49-F238E27FC236}">
                <a16:creationId xmlns:a16="http://schemas.microsoft.com/office/drawing/2014/main" id="{5DE27C44-1462-0198-386E-3E31D77A6981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aio 4" descr="-">
            <a:extLst>
              <a:ext uri="{FF2B5EF4-FFF2-40B4-BE49-F238E27FC236}">
                <a16:creationId xmlns:a16="http://schemas.microsoft.com/office/drawing/2014/main" id="{18BBEAAA-CAD2-694F-F7EF-D1B3C525E0A8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aio 8" descr="-">
            <a:extLst>
              <a:ext uri="{FF2B5EF4-FFF2-40B4-BE49-F238E27FC236}">
                <a16:creationId xmlns:a16="http://schemas.microsoft.com/office/drawing/2014/main" id="{8CCA6B7F-870F-70DD-9551-8EF177E699F6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aio 9" descr="-">
            <a:extLst>
              <a:ext uri="{FF2B5EF4-FFF2-40B4-BE49-F238E27FC236}">
                <a16:creationId xmlns:a16="http://schemas.microsoft.com/office/drawing/2014/main" id="{668AD4E8-A170-2CF0-8399-81D6339A46A4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aio 10" descr="-">
            <a:extLst>
              <a:ext uri="{FF2B5EF4-FFF2-40B4-BE49-F238E27FC236}">
                <a16:creationId xmlns:a16="http://schemas.microsoft.com/office/drawing/2014/main" id="{0CC9FCC3-39B7-D579-4AF6-1CCC5F42835A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aio 5" descr="-">
            <a:extLst>
              <a:ext uri="{FF2B5EF4-FFF2-40B4-BE49-F238E27FC236}">
                <a16:creationId xmlns:a16="http://schemas.microsoft.com/office/drawing/2014/main" id="{AFE3039F-2F32-2447-8C23-58A7DBBB7407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aio 6" descr="-">
            <a:extLst>
              <a:ext uri="{FF2B5EF4-FFF2-40B4-BE49-F238E27FC236}">
                <a16:creationId xmlns:a16="http://schemas.microsoft.com/office/drawing/2014/main" id="{58AAD748-778D-A2E4-4B83-076D27BEC20C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aio 12" descr="-">
            <a:extLst>
              <a:ext uri="{FF2B5EF4-FFF2-40B4-BE49-F238E27FC236}">
                <a16:creationId xmlns:a16="http://schemas.microsoft.com/office/drawing/2014/main" id="{2659AF89-8307-B408-A7D4-9B0CFDCF0C74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aio 13" descr="-">
            <a:extLst>
              <a:ext uri="{FF2B5EF4-FFF2-40B4-BE49-F238E27FC236}">
                <a16:creationId xmlns:a16="http://schemas.microsoft.com/office/drawing/2014/main" id="{FDD6EF4E-4020-4073-8381-8D7C87B2A258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aio 15" descr="-">
            <a:extLst>
              <a:ext uri="{FF2B5EF4-FFF2-40B4-BE49-F238E27FC236}">
                <a16:creationId xmlns:a16="http://schemas.microsoft.com/office/drawing/2014/main" id="{CAC12877-404F-F515-98B2-53454C201A0C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aio 17" descr="-">
            <a:extLst>
              <a:ext uri="{FF2B5EF4-FFF2-40B4-BE49-F238E27FC236}">
                <a16:creationId xmlns:a16="http://schemas.microsoft.com/office/drawing/2014/main" id="{FFC1BBEC-86B8-BD2F-B68D-64FB99C3577A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aio 18" descr="-">
            <a:extLst>
              <a:ext uri="{FF2B5EF4-FFF2-40B4-BE49-F238E27FC236}">
                <a16:creationId xmlns:a16="http://schemas.microsoft.com/office/drawing/2014/main" id="{EDED600B-A489-3DD1-9473-ADF0A488B2C0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aio 19" descr="-">
            <a:extLst>
              <a:ext uri="{FF2B5EF4-FFF2-40B4-BE49-F238E27FC236}">
                <a16:creationId xmlns:a16="http://schemas.microsoft.com/office/drawing/2014/main" id="{E9783721-EF03-EAFC-2625-196CF7B42AAD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aio 14" descr="-">
            <a:extLst>
              <a:ext uri="{FF2B5EF4-FFF2-40B4-BE49-F238E27FC236}">
                <a16:creationId xmlns:a16="http://schemas.microsoft.com/office/drawing/2014/main" id="{3F3DDF25-0DF5-5916-2EC3-C01335059644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aio 22" descr="-">
            <a:extLst>
              <a:ext uri="{FF2B5EF4-FFF2-40B4-BE49-F238E27FC236}">
                <a16:creationId xmlns:a16="http://schemas.microsoft.com/office/drawing/2014/main" id="{C1265C86-517B-254A-7D6B-47A05B5128A9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aio 23" descr="-">
            <a:extLst>
              <a:ext uri="{FF2B5EF4-FFF2-40B4-BE49-F238E27FC236}">
                <a16:creationId xmlns:a16="http://schemas.microsoft.com/office/drawing/2014/main" id="{D325938B-0705-B2C1-317D-D03BB03CC75F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aio 24" descr="-">
            <a:extLst>
              <a:ext uri="{FF2B5EF4-FFF2-40B4-BE49-F238E27FC236}">
                <a16:creationId xmlns:a16="http://schemas.microsoft.com/office/drawing/2014/main" id="{781F0D59-7F2F-8BCF-EB22-E58DC17CAC7D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5AD812DD-22F1-7B36-18C5-F04A1BFA3795}"/>
              </a:ext>
            </a:extLst>
          </p:cNvPr>
          <p:cNvSpPr txBox="1"/>
          <p:nvPr/>
        </p:nvSpPr>
        <p:spPr>
          <a:xfrm>
            <a:off x="660400" y="6576474"/>
            <a:ext cx="3716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/>
              <a:t>Fonte: RREO Em foco – STN (6º bim. 2024)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576DCD78-E8D7-B117-F6D0-36BB87CE42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9356" y="1629323"/>
            <a:ext cx="9212282" cy="4566940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219ED0FB-650B-0186-4490-D3B2B9E1B1D7}"/>
              </a:ext>
            </a:extLst>
          </p:cNvPr>
          <p:cNvSpPr txBox="1"/>
          <p:nvPr/>
        </p:nvSpPr>
        <p:spPr>
          <a:xfrm>
            <a:off x="784447" y="850456"/>
            <a:ext cx="956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5B667B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2024 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77CAA318-213A-8453-4C71-D27AC59397FB}"/>
              </a:ext>
            </a:extLst>
          </p:cNvPr>
          <p:cNvSpPr/>
          <p:nvPr/>
        </p:nvSpPr>
        <p:spPr>
          <a:xfrm>
            <a:off x="9950116" y="1768642"/>
            <a:ext cx="461522" cy="64970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3209A333-DC98-9ED8-0DF3-A95CD0865A4E}"/>
              </a:ext>
            </a:extLst>
          </p:cNvPr>
          <p:cNvSpPr/>
          <p:nvPr/>
        </p:nvSpPr>
        <p:spPr>
          <a:xfrm>
            <a:off x="9985257" y="5688038"/>
            <a:ext cx="386663" cy="54432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624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FAA0BA-8FF9-FA89-FC47-64FD9A7990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635E3F89-4302-0A9F-DB6E-578BD1F5A775}"/>
              </a:ext>
            </a:extLst>
          </p:cNvPr>
          <p:cNvSpPr txBox="1"/>
          <p:nvPr/>
        </p:nvSpPr>
        <p:spPr>
          <a:xfrm>
            <a:off x="784447" y="275629"/>
            <a:ext cx="11407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Despesas de Pessoal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x Receita Total – Estados brasileiros</a:t>
            </a:r>
          </a:p>
        </p:txBody>
      </p:sp>
      <p:sp>
        <p:nvSpPr>
          <p:cNvPr id="2" name="Raio 1" descr="-">
            <a:extLst>
              <a:ext uri="{FF2B5EF4-FFF2-40B4-BE49-F238E27FC236}">
                <a16:creationId xmlns:a16="http://schemas.microsoft.com/office/drawing/2014/main" id="{9609BDD9-2DEC-F6FF-CE77-4FFEABF25D9F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aio 7" descr="-">
            <a:extLst>
              <a:ext uri="{FF2B5EF4-FFF2-40B4-BE49-F238E27FC236}">
                <a16:creationId xmlns:a16="http://schemas.microsoft.com/office/drawing/2014/main" id="{2A756F98-797C-C094-856F-DF504E13BBD2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aio 4" descr="-">
            <a:extLst>
              <a:ext uri="{FF2B5EF4-FFF2-40B4-BE49-F238E27FC236}">
                <a16:creationId xmlns:a16="http://schemas.microsoft.com/office/drawing/2014/main" id="{80E0930C-9D1F-C304-0434-AF6EAF374F08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aio 8" descr="-">
            <a:extLst>
              <a:ext uri="{FF2B5EF4-FFF2-40B4-BE49-F238E27FC236}">
                <a16:creationId xmlns:a16="http://schemas.microsoft.com/office/drawing/2014/main" id="{BEBAAFFB-C2BA-6EBE-14F1-019B17428F11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aio 9" descr="-">
            <a:extLst>
              <a:ext uri="{FF2B5EF4-FFF2-40B4-BE49-F238E27FC236}">
                <a16:creationId xmlns:a16="http://schemas.microsoft.com/office/drawing/2014/main" id="{B6B37BC1-2026-E565-DC33-5349FCAAD057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aio 10" descr="-">
            <a:extLst>
              <a:ext uri="{FF2B5EF4-FFF2-40B4-BE49-F238E27FC236}">
                <a16:creationId xmlns:a16="http://schemas.microsoft.com/office/drawing/2014/main" id="{60BF97BB-BB11-DCD7-8BC2-398607C91120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aio 5" descr="-">
            <a:extLst>
              <a:ext uri="{FF2B5EF4-FFF2-40B4-BE49-F238E27FC236}">
                <a16:creationId xmlns:a16="http://schemas.microsoft.com/office/drawing/2014/main" id="{5C064DC6-E6D6-3692-4B4D-8D5D8EBA4CF4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aio 6" descr="-">
            <a:extLst>
              <a:ext uri="{FF2B5EF4-FFF2-40B4-BE49-F238E27FC236}">
                <a16:creationId xmlns:a16="http://schemas.microsoft.com/office/drawing/2014/main" id="{C8BB4971-CA27-433F-66A4-3771225A8564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aio 12" descr="-">
            <a:extLst>
              <a:ext uri="{FF2B5EF4-FFF2-40B4-BE49-F238E27FC236}">
                <a16:creationId xmlns:a16="http://schemas.microsoft.com/office/drawing/2014/main" id="{6815287A-7456-02D3-E51C-D1303D7A2868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aio 13" descr="-">
            <a:extLst>
              <a:ext uri="{FF2B5EF4-FFF2-40B4-BE49-F238E27FC236}">
                <a16:creationId xmlns:a16="http://schemas.microsoft.com/office/drawing/2014/main" id="{4B25966A-7CFB-39F7-004F-A4AE12AD9D0F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aio 15" descr="-">
            <a:extLst>
              <a:ext uri="{FF2B5EF4-FFF2-40B4-BE49-F238E27FC236}">
                <a16:creationId xmlns:a16="http://schemas.microsoft.com/office/drawing/2014/main" id="{095DA0C9-6015-C082-6505-8CD94642F1B0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aio 17" descr="-">
            <a:extLst>
              <a:ext uri="{FF2B5EF4-FFF2-40B4-BE49-F238E27FC236}">
                <a16:creationId xmlns:a16="http://schemas.microsoft.com/office/drawing/2014/main" id="{1CD18C3C-22DE-5C8B-89EF-B7B45BCBAAD8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aio 18" descr="-">
            <a:extLst>
              <a:ext uri="{FF2B5EF4-FFF2-40B4-BE49-F238E27FC236}">
                <a16:creationId xmlns:a16="http://schemas.microsoft.com/office/drawing/2014/main" id="{B00731D9-06F1-C732-02EE-1EF2605FB98B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aio 19" descr="-">
            <a:extLst>
              <a:ext uri="{FF2B5EF4-FFF2-40B4-BE49-F238E27FC236}">
                <a16:creationId xmlns:a16="http://schemas.microsoft.com/office/drawing/2014/main" id="{08CE0056-2687-D135-5848-92B7F285892C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aio 14" descr="-">
            <a:extLst>
              <a:ext uri="{FF2B5EF4-FFF2-40B4-BE49-F238E27FC236}">
                <a16:creationId xmlns:a16="http://schemas.microsoft.com/office/drawing/2014/main" id="{5C7D0CD8-3439-B0E7-BB88-7F65E24F2150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aio 22" descr="-">
            <a:extLst>
              <a:ext uri="{FF2B5EF4-FFF2-40B4-BE49-F238E27FC236}">
                <a16:creationId xmlns:a16="http://schemas.microsoft.com/office/drawing/2014/main" id="{6AB41274-7570-2E46-7B49-15B4DF420229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aio 23" descr="-">
            <a:extLst>
              <a:ext uri="{FF2B5EF4-FFF2-40B4-BE49-F238E27FC236}">
                <a16:creationId xmlns:a16="http://schemas.microsoft.com/office/drawing/2014/main" id="{A9E3A8AF-55B7-20AE-A251-2B1663811F14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aio 24" descr="-">
            <a:extLst>
              <a:ext uri="{FF2B5EF4-FFF2-40B4-BE49-F238E27FC236}">
                <a16:creationId xmlns:a16="http://schemas.microsoft.com/office/drawing/2014/main" id="{5129D892-E22E-CCF5-C18D-00C417908422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DDA78D89-C7EC-E339-F057-130309E1CFD3}"/>
              </a:ext>
            </a:extLst>
          </p:cNvPr>
          <p:cNvSpPr txBox="1"/>
          <p:nvPr/>
        </p:nvSpPr>
        <p:spPr>
          <a:xfrm>
            <a:off x="660400" y="6576474"/>
            <a:ext cx="3716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/>
              <a:t>Fonte: RREO Em foco – STN (6º bim. 2024)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6A0750B3-897C-3105-A1FB-B387651FA70D}"/>
              </a:ext>
            </a:extLst>
          </p:cNvPr>
          <p:cNvSpPr txBox="1"/>
          <p:nvPr/>
        </p:nvSpPr>
        <p:spPr>
          <a:xfrm>
            <a:off x="784447" y="850456"/>
            <a:ext cx="956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5B667B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2024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008" y="1938528"/>
            <a:ext cx="10746774" cy="4063118"/>
          </a:xfrm>
          <a:prstGeom prst="rect">
            <a:avLst/>
          </a:prstGeom>
        </p:spPr>
      </p:pic>
      <p:sp>
        <p:nvSpPr>
          <p:cNvPr id="28" name="Elipse 27">
            <a:extLst>
              <a:ext uri="{FF2B5EF4-FFF2-40B4-BE49-F238E27FC236}">
                <a16:creationId xmlns:a16="http://schemas.microsoft.com/office/drawing/2014/main" id="{B46179D6-0320-1482-557D-A70632EB848B}"/>
              </a:ext>
            </a:extLst>
          </p:cNvPr>
          <p:cNvSpPr/>
          <p:nvPr/>
        </p:nvSpPr>
        <p:spPr>
          <a:xfrm>
            <a:off x="1101685" y="5631268"/>
            <a:ext cx="399601" cy="30079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B46179D6-0320-1482-557D-A70632EB848B}"/>
              </a:ext>
            </a:extLst>
          </p:cNvPr>
          <p:cNvSpPr/>
          <p:nvPr/>
        </p:nvSpPr>
        <p:spPr>
          <a:xfrm>
            <a:off x="1107781" y="3488524"/>
            <a:ext cx="399601" cy="30079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01214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FAA0BA-8FF9-FA89-FC47-64FD9A7990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635E3F89-4302-0A9F-DB6E-578BD1F5A775}"/>
              </a:ext>
            </a:extLst>
          </p:cNvPr>
          <p:cNvSpPr txBox="1"/>
          <p:nvPr/>
        </p:nvSpPr>
        <p:spPr>
          <a:xfrm>
            <a:off x="784447" y="275629"/>
            <a:ext cx="11407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Investimentos x Receita Total – Estados brasileiros</a:t>
            </a:r>
          </a:p>
        </p:txBody>
      </p:sp>
      <p:sp>
        <p:nvSpPr>
          <p:cNvPr id="2" name="Raio 1" descr="-">
            <a:extLst>
              <a:ext uri="{FF2B5EF4-FFF2-40B4-BE49-F238E27FC236}">
                <a16:creationId xmlns:a16="http://schemas.microsoft.com/office/drawing/2014/main" id="{9609BDD9-2DEC-F6FF-CE77-4FFEABF25D9F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aio 7" descr="-">
            <a:extLst>
              <a:ext uri="{FF2B5EF4-FFF2-40B4-BE49-F238E27FC236}">
                <a16:creationId xmlns:a16="http://schemas.microsoft.com/office/drawing/2014/main" id="{2A756F98-797C-C094-856F-DF504E13BBD2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aio 4" descr="-">
            <a:extLst>
              <a:ext uri="{FF2B5EF4-FFF2-40B4-BE49-F238E27FC236}">
                <a16:creationId xmlns:a16="http://schemas.microsoft.com/office/drawing/2014/main" id="{80E0930C-9D1F-C304-0434-AF6EAF374F08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aio 8" descr="-">
            <a:extLst>
              <a:ext uri="{FF2B5EF4-FFF2-40B4-BE49-F238E27FC236}">
                <a16:creationId xmlns:a16="http://schemas.microsoft.com/office/drawing/2014/main" id="{BEBAAFFB-C2BA-6EBE-14F1-019B17428F11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aio 9" descr="-">
            <a:extLst>
              <a:ext uri="{FF2B5EF4-FFF2-40B4-BE49-F238E27FC236}">
                <a16:creationId xmlns:a16="http://schemas.microsoft.com/office/drawing/2014/main" id="{B6B37BC1-2026-E565-DC33-5349FCAAD057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aio 10" descr="-">
            <a:extLst>
              <a:ext uri="{FF2B5EF4-FFF2-40B4-BE49-F238E27FC236}">
                <a16:creationId xmlns:a16="http://schemas.microsoft.com/office/drawing/2014/main" id="{60BF97BB-BB11-DCD7-8BC2-398607C91120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aio 5" descr="-">
            <a:extLst>
              <a:ext uri="{FF2B5EF4-FFF2-40B4-BE49-F238E27FC236}">
                <a16:creationId xmlns:a16="http://schemas.microsoft.com/office/drawing/2014/main" id="{5C064DC6-E6D6-3692-4B4D-8D5D8EBA4CF4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aio 6" descr="-">
            <a:extLst>
              <a:ext uri="{FF2B5EF4-FFF2-40B4-BE49-F238E27FC236}">
                <a16:creationId xmlns:a16="http://schemas.microsoft.com/office/drawing/2014/main" id="{C8BB4971-CA27-433F-66A4-3771225A8564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aio 12" descr="-">
            <a:extLst>
              <a:ext uri="{FF2B5EF4-FFF2-40B4-BE49-F238E27FC236}">
                <a16:creationId xmlns:a16="http://schemas.microsoft.com/office/drawing/2014/main" id="{6815287A-7456-02D3-E51C-D1303D7A2868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aio 13" descr="-">
            <a:extLst>
              <a:ext uri="{FF2B5EF4-FFF2-40B4-BE49-F238E27FC236}">
                <a16:creationId xmlns:a16="http://schemas.microsoft.com/office/drawing/2014/main" id="{4B25966A-7CFB-39F7-004F-A4AE12AD9D0F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aio 15" descr="-">
            <a:extLst>
              <a:ext uri="{FF2B5EF4-FFF2-40B4-BE49-F238E27FC236}">
                <a16:creationId xmlns:a16="http://schemas.microsoft.com/office/drawing/2014/main" id="{095DA0C9-6015-C082-6505-8CD94642F1B0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aio 17" descr="-">
            <a:extLst>
              <a:ext uri="{FF2B5EF4-FFF2-40B4-BE49-F238E27FC236}">
                <a16:creationId xmlns:a16="http://schemas.microsoft.com/office/drawing/2014/main" id="{1CD18C3C-22DE-5C8B-89EF-B7B45BCBAAD8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aio 18" descr="-">
            <a:extLst>
              <a:ext uri="{FF2B5EF4-FFF2-40B4-BE49-F238E27FC236}">
                <a16:creationId xmlns:a16="http://schemas.microsoft.com/office/drawing/2014/main" id="{B00731D9-06F1-C732-02EE-1EF2605FB98B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aio 19" descr="-">
            <a:extLst>
              <a:ext uri="{FF2B5EF4-FFF2-40B4-BE49-F238E27FC236}">
                <a16:creationId xmlns:a16="http://schemas.microsoft.com/office/drawing/2014/main" id="{08CE0056-2687-D135-5848-92B7F285892C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aio 14" descr="-">
            <a:extLst>
              <a:ext uri="{FF2B5EF4-FFF2-40B4-BE49-F238E27FC236}">
                <a16:creationId xmlns:a16="http://schemas.microsoft.com/office/drawing/2014/main" id="{5C7D0CD8-3439-B0E7-BB88-7F65E24F2150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aio 22" descr="-">
            <a:extLst>
              <a:ext uri="{FF2B5EF4-FFF2-40B4-BE49-F238E27FC236}">
                <a16:creationId xmlns:a16="http://schemas.microsoft.com/office/drawing/2014/main" id="{6AB41274-7570-2E46-7B49-15B4DF420229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aio 23" descr="-">
            <a:extLst>
              <a:ext uri="{FF2B5EF4-FFF2-40B4-BE49-F238E27FC236}">
                <a16:creationId xmlns:a16="http://schemas.microsoft.com/office/drawing/2014/main" id="{A9E3A8AF-55B7-20AE-A251-2B1663811F14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aio 24" descr="-">
            <a:extLst>
              <a:ext uri="{FF2B5EF4-FFF2-40B4-BE49-F238E27FC236}">
                <a16:creationId xmlns:a16="http://schemas.microsoft.com/office/drawing/2014/main" id="{5129D892-E22E-CCF5-C18D-00C417908422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DDA78D89-C7EC-E339-F057-130309E1CFD3}"/>
              </a:ext>
            </a:extLst>
          </p:cNvPr>
          <p:cNvSpPr txBox="1"/>
          <p:nvPr/>
        </p:nvSpPr>
        <p:spPr>
          <a:xfrm>
            <a:off x="660400" y="6576474"/>
            <a:ext cx="3716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/>
              <a:t>Fonte: RREO Em foco – STN (6º bim. 2024)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6A0750B3-897C-3105-A1FB-B387651FA70D}"/>
              </a:ext>
            </a:extLst>
          </p:cNvPr>
          <p:cNvSpPr txBox="1"/>
          <p:nvPr/>
        </p:nvSpPr>
        <p:spPr>
          <a:xfrm>
            <a:off x="784447" y="850456"/>
            <a:ext cx="956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5B667B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2024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392" y="1921266"/>
            <a:ext cx="10591552" cy="4035687"/>
          </a:xfrm>
          <a:prstGeom prst="rect">
            <a:avLst/>
          </a:prstGeom>
        </p:spPr>
      </p:pic>
      <p:sp>
        <p:nvSpPr>
          <p:cNvPr id="28" name="Elipse 27">
            <a:extLst>
              <a:ext uri="{FF2B5EF4-FFF2-40B4-BE49-F238E27FC236}">
                <a16:creationId xmlns:a16="http://schemas.microsoft.com/office/drawing/2014/main" id="{B46179D6-0320-1482-557D-A70632EB848B}"/>
              </a:ext>
            </a:extLst>
          </p:cNvPr>
          <p:cNvSpPr/>
          <p:nvPr/>
        </p:nvSpPr>
        <p:spPr>
          <a:xfrm>
            <a:off x="10867239" y="2469906"/>
            <a:ext cx="399601" cy="30079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B46179D6-0320-1482-557D-A70632EB848B}"/>
              </a:ext>
            </a:extLst>
          </p:cNvPr>
          <p:cNvSpPr/>
          <p:nvPr/>
        </p:nvSpPr>
        <p:spPr>
          <a:xfrm>
            <a:off x="10864191" y="5575818"/>
            <a:ext cx="399601" cy="30079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64274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3C015A-1A47-E4F6-8B26-CCEF8EA60E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DA7E00F9-14AC-5157-1D28-91E7D8D2AA1D}"/>
              </a:ext>
            </a:extLst>
          </p:cNvPr>
          <p:cNvSpPr txBox="1"/>
          <p:nvPr/>
        </p:nvSpPr>
        <p:spPr>
          <a:xfrm>
            <a:off x="784447" y="275629"/>
            <a:ext cx="11407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Dívida Consolidada Líquida – DCL – Estados brasileiros</a:t>
            </a:r>
          </a:p>
        </p:txBody>
      </p:sp>
      <p:sp>
        <p:nvSpPr>
          <p:cNvPr id="2" name="Raio 1" descr="-">
            <a:extLst>
              <a:ext uri="{FF2B5EF4-FFF2-40B4-BE49-F238E27FC236}">
                <a16:creationId xmlns:a16="http://schemas.microsoft.com/office/drawing/2014/main" id="{2D7B7C02-7C26-804C-6DF1-7659C93DF0F1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aio 7" descr="-">
            <a:extLst>
              <a:ext uri="{FF2B5EF4-FFF2-40B4-BE49-F238E27FC236}">
                <a16:creationId xmlns:a16="http://schemas.microsoft.com/office/drawing/2014/main" id="{8CD1DEC4-5747-4A8F-5831-18908D2B96DB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aio 4" descr="-">
            <a:extLst>
              <a:ext uri="{FF2B5EF4-FFF2-40B4-BE49-F238E27FC236}">
                <a16:creationId xmlns:a16="http://schemas.microsoft.com/office/drawing/2014/main" id="{379B2D74-2F50-B001-BCE7-3B27844F350A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aio 8" descr="-">
            <a:extLst>
              <a:ext uri="{FF2B5EF4-FFF2-40B4-BE49-F238E27FC236}">
                <a16:creationId xmlns:a16="http://schemas.microsoft.com/office/drawing/2014/main" id="{40B89E84-B891-A164-3102-58A1EC3551C3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aio 9" descr="-">
            <a:extLst>
              <a:ext uri="{FF2B5EF4-FFF2-40B4-BE49-F238E27FC236}">
                <a16:creationId xmlns:a16="http://schemas.microsoft.com/office/drawing/2014/main" id="{F8D36D76-AF6E-581D-CCBE-634DCBD3F94C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aio 10" descr="-">
            <a:extLst>
              <a:ext uri="{FF2B5EF4-FFF2-40B4-BE49-F238E27FC236}">
                <a16:creationId xmlns:a16="http://schemas.microsoft.com/office/drawing/2014/main" id="{80E54583-1E23-5CF9-B8BF-1556DA18180A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aio 5" descr="-">
            <a:extLst>
              <a:ext uri="{FF2B5EF4-FFF2-40B4-BE49-F238E27FC236}">
                <a16:creationId xmlns:a16="http://schemas.microsoft.com/office/drawing/2014/main" id="{0B7BA3F1-3674-C9A8-0589-9863A1E207A3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aio 6" descr="-">
            <a:extLst>
              <a:ext uri="{FF2B5EF4-FFF2-40B4-BE49-F238E27FC236}">
                <a16:creationId xmlns:a16="http://schemas.microsoft.com/office/drawing/2014/main" id="{946EBFA4-DB11-7194-0A7A-541DBF146C2E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aio 12" descr="-">
            <a:extLst>
              <a:ext uri="{FF2B5EF4-FFF2-40B4-BE49-F238E27FC236}">
                <a16:creationId xmlns:a16="http://schemas.microsoft.com/office/drawing/2014/main" id="{2002DE9C-0139-C7F2-BA65-2C78BFD924B7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aio 13" descr="-">
            <a:extLst>
              <a:ext uri="{FF2B5EF4-FFF2-40B4-BE49-F238E27FC236}">
                <a16:creationId xmlns:a16="http://schemas.microsoft.com/office/drawing/2014/main" id="{49BE121D-FBCD-969A-371A-DE5BFAECDF44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aio 15" descr="-">
            <a:extLst>
              <a:ext uri="{FF2B5EF4-FFF2-40B4-BE49-F238E27FC236}">
                <a16:creationId xmlns:a16="http://schemas.microsoft.com/office/drawing/2014/main" id="{A589E7E2-976E-4100-1DC6-6FD2557F25EA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aio 17" descr="-">
            <a:extLst>
              <a:ext uri="{FF2B5EF4-FFF2-40B4-BE49-F238E27FC236}">
                <a16:creationId xmlns:a16="http://schemas.microsoft.com/office/drawing/2014/main" id="{D9612EFC-1001-F9E8-0311-29A3F4846DBF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aio 18" descr="-">
            <a:extLst>
              <a:ext uri="{FF2B5EF4-FFF2-40B4-BE49-F238E27FC236}">
                <a16:creationId xmlns:a16="http://schemas.microsoft.com/office/drawing/2014/main" id="{CF456B9B-018E-B93E-EC26-CCF360132A71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aio 19" descr="-">
            <a:extLst>
              <a:ext uri="{FF2B5EF4-FFF2-40B4-BE49-F238E27FC236}">
                <a16:creationId xmlns:a16="http://schemas.microsoft.com/office/drawing/2014/main" id="{9D00F6F0-14AC-F037-D276-7DE1016394FD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aio 14" descr="-">
            <a:extLst>
              <a:ext uri="{FF2B5EF4-FFF2-40B4-BE49-F238E27FC236}">
                <a16:creationId xmlns:a16="http://schemas.microsoft.com/office/drawing/2014/main" id="{1C32028F-73C5-7104-FDBE-C9BAE2C7D9D9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aio 22" descr="-">
            <a:extLst>
              <a:ext uri="{FF2B5EF4-FFF2-40B4-BE49-F238E27FC236}">
                <a16:creationId xmlns:a16="http://schemas.microsoft.com/office/drawing/2014/main" id="{662A1B5A-083F-4253-891B-1BBB0CD3EF1A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aio 23" descr="-">
            <a:extLst>
              <a:ext uri="{FF2B5EF4-FFF2-40B4-BE49-F238E27FC236}">
                <a16:creationId xmlns:a16="http://schemas.microsoft.com/office/drawing/2014/main" id="{16257BE8-C720-6900-7AED-524D030460C9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aio 24" descr="-">
            <a:extLst>
              <a:ext uri="{FF2B5EF4-FFF2-40B4-BE49-F238E27FC236}">
                <a16:creationId xmlns:a16="http://schemas.microsoft.com/office/drawing/2014/main" id="{26435EAC-F413-82EC-2D49-D2009AF7F89F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3C4ACFAB-3CBB-A536-3686-43DB9B571470}"/>
              </a:ext>
            </a:extLst>
          </p:cNvPr>
          <p:cNvSpPr txBox="1"/>
          <p:nvPr/>
        </p:nvSpPr>
        <p:spPr>
          <a:xfrm>
            <a:off x="660400" y="6576474"/>
            <a:ext cx="3716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/>
              <a:t>Fonte: RREO Em foco – STN (6º bim. 2024)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648473E-88A3-DBE9-E2B9-1E58311C70EF}"/>
              </a:ext>
            </a:extLst>
          </p:cNvPr>
          <p:cNvSpPr txBox="1"/>
          <p:nvPr/>
        </p:nvSpPr>
        <p:spPr>
          <a:xfrm>
            <a:off x="784447" y="850456"/>
            <a:ext cx="956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5B667B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2024 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F8FEFC21-A9BC-2E10-0A3B-F1ABB10753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400" y="1879187"/>
            <a:ext cx="10694576" cy="4600850"/>
          </a:xfrm>
          <a:prstGeom prst="rect">
            <a:avLst/>
          </a:prstGeom>
        </p:spPr>
      </p:pic>
      <p:sp>
        <p:nvSpPr>
          <p:cNvPr id="21" name="Elipse 20">
            <a:extLst>
              <a:ext uri="{FF2B5EF4-FFF2-40B4-BE49-F238E27FC236}">
                <a16:creationId xmlns:a16="http://schemas.microsoft.com/office/drawing/2014/main" id="{21A9E69B-CCC1-227E-F868-5A4388A4A242}"/>
              </a:ext>
            </a:extLst>
          </p:cNvPr>
          <p:cNvSpPr/>
          <p:nvPr/>
        </p:nvSpPr>
        <p:spPr>
          <a:xfrm>
            <a:off x="1720717" y="5821053"/>
            <a:ext cx="399601" cy="30079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62967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85901B96-812E-7369-93C0-BADE9015983D}"/>
              </a:ext>
            </a:extLst>
          </p:cNvPr>
          <p:cNvSpPr txBox="1"/>
          <p:nvPr/>
        </p:nvSpPr>
        <p:spPr>
          <a:xfrm>
            <a:off x="660400" y="266959"/>
            <a:ext cx="956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Receita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C313C0B-933F-C002-42B5-DE06F4C5F44A}"/>
              </a:ext>
            </a:extLst>
          </p:cNvPr>
          <p:cNvSpPr txBox="1"/>
          <p:nvPr/>
        </p:nvSpPr>
        <p:spPr>
          <a:xfrm>
            <a:off x="660400" y="820958"/>
            <a:ext cx="956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5B667B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Realizado – até dezembro (2023 x 2024)</a:t>
            </a:r>
          </a:p>
        </p:txBody>
      </p:sp>
      <p:sp>
        <p:nvSpPr>
          <p:cNvPr id="4" name="Raio 3" descr="-">
            <a:extLst>
              <a:ext uri="{FF2B5EF4-FFF2-40B4-BE49-F238E27FC236}">
                <a16:creationId xmlns:a16="http://schemas.microsoft.com/office/drawing/2014/main" id="{4BA4EB96-7EDB-74F4-075C-5C4DA5E23BFF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aio 5" descr="-">
            <a:extLst>
              <a:ext uri="{FF2B5EF4-FFF2-40B4-BE49-F238E27FC236}">
                <a16:creationId xmlns:a16="http://schemas.microsoft.com/office/drawing/2014/main" id="{A6658A3E-DD87-1B83-FB80-E5BEFC0A375D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aio 6" descr="-">
            <a:extLst>
              <a:ext uri="{FF2B5EF4-FFF2-40B4-BE49-F238E27FC236}">
                <a16:creationId xmlns:a16="http://schemas.microsoft.com/office/drawing/2014/main" id="{A429EBAE-FDC0-691A-2B53-6F2A86DC3C71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aio 7" descr="-">
            <a:extLst>
              <a:ext uri="{FF2B5EF4-FFF2-40B4-BE49-F238E27FC236}">
                <a16:creationId xmlns:a16="http://schemas.microsoft.com/office/drawing/2014/main" id="{243D2A62-0679-4A93-8647-512AB65997FC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F8FD835-01F9-94BE-B313-B3C2047A57DC}"/>
              </a:ext>
            </a:extLst>
          </p:cNvPr>
          <p:cNvSpPr txBox="1"/>
          <p:nvPr/>
        </p:nvSpPr>
        <p:spPr>
          <a:xfrm>
            <a:off x="660400" y="6540515"/>
            <a:ext cx="3716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/>
              <a:t>Fonte: Tesouro Estadual / SIGEFES – SEFAZ/ES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332" y="1250441"/>
            <a:ext cx="10652380" cy="529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524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611493-E791-098E-7F86-56BC05EED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36887F2-44F6-2A65-A488-C9BAB86F7A63}"/>
              </a:ext>
            </a:extLst>
          </p:cNvPr>
          <p:cNvSpPr txBox="1"/>
          <p:nvPr/>
        </p:nvSpPr>
        <p:spPr>
          <a:xfrm>
            <a:off x="660400" y="266959"/>
            <a:ext cx="956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ICMS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42BA75A-5B40-7C75-35F7-A259510FEB02}"/>
              </a:ext>
            </a:extLst>
          </p:cNvPr>
          <p:cNvSpPr txBox="1"/>
          <p:nvPr/>
        </p:nvSpPr>
        <p:spPr>
          <a:xfrm>
            <a:off x="660400" y="820958"/>
            <a:ext cx="956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5B667B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Até dezembro (2023 x 2024</a:t>
            </a:r>
            <a:r>
              <a:rPr lang="pt-BR" sz="2800" dirty="0" smtClean="0">
                <a:solidFill>
                  <a:srgbClr val="5B667B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) (Em R$ milhões)</a:t>
            </a:r>
            <a:endParaRPr lang="pt-BR" sz="2800" dirty="0">
              <a:solidFill>
                <a:srgbClr val="5B667B"/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Raio 5" descr="-">
            <a:extLst>
              <a:ext uri="{FF2B5EF4-FFF2-40B4-BE49-F238E27FC236}">
                <a16:creationId xmlns:a16="http://schemas.microsoft.com/office/drawing/2014/main" id="{F419098C-2FF4-56DD-FFD6-BA51093255FA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aio 6" descr="-">
            <a:extLst>
              <a:ext uri="{FF2B5EF4-FFF2-40B4-BE49-F238E27FC236}">
                <a16:creationId xmlns:a16="http://schemas.microsoft.com/office/drawing/2014/main" id="{4A0A61E9-789A-0DEE-24DA-467F1183B0FB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aio 7" descr="-">
            <a:extLst>
              <a:ext uri="{FF2B5EF4-FFF2-40B4-BE49-F238E27FC236}">
                <a16:creationId xmlns:a16="http://schemas.microsoft.com/office/drawing/2014/main" id="{83EA7027-7BA5-31DF-343C-0C4602E53B6F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aio 8" descr="-">
            <a:extLst>
              <a:ext uri="{FF2B5EF4-FFF2-40B4-BE49-F238E27FC236}">
                <a16:creationId xmlns:a16="http://schemas.microsoft.com/office/drawing/2014/main" id="{83A68AA7-63C7-B651-B162-451CF9D2BCFD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aio 9" descr="-">
            <a:extLst>
              <a:ext uri="{FF2B5EF4-FFF2-40B4-BE49-F238E27FC236}">
                <a16:creationId xmlns:a16="http://schemas.microsoft.com/office/drawing/2014/main" id="{FE54556F-5959-418F-CD45-1CEFF0FB4ED2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aio 10" descr="-">
            <a:extLst>
              <a:ext uri="{FF2B5EF4-FFF2-40B4-BE49-F238E27FC236}">
                <a16:creationId xmlns:a16="http://schemas.microsoft.com/office/drawing/2014/main" id="{68F3443D-85BC-2CB8-E4E0-F0932F249E23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aio 11" descr="-">
            <a:extLst>
              <a:ext uri="{FF2B5EF4-FFF2-40B4-BE49-F238E27FC236}">
                <a16:creationId xmlns:a16="http://schemas.microsoft.com/office/drawing/2014/main" id="{92D4D567-6ADA-B552-B89B-99B2DDCAA0F4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aio 12" descr="-">
            <a:extLst>
              <a:ext uri="{FF2B5EF4-FFF2-40B4-BE49-F238E27FC236}">
                <a16:creationId xmlns:a16="http://schemas.microsoft.com/office/drawing/2014/main" id="{770A7C28-F994-24DD-7E75-F7CAEDC194A7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F8FD835-01F9-94BE-B313-B3C2047A57DC}"/>
              </a:ext>
            </a:extLst>
          </p:cNvPr>
          <p:cNvSpPr txBox="1"/>
          <p:nvPr/>
        </p:nvSpPr>
        <p:spPr>
          <a:xfrm>
            <a:off x="660400" y="6581001"/>
            <a:ext cx="3716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/>
              <a:t>Fonte: Tesouro Estadual / SIGEFES – SEFAZ/ES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189" y="1467289"/>
            <a:ext cx="10606660" cy="478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72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611493-E791-098E-7F86-56BC05EED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36887F2-44F6-2A65-A488-C9BAB86F7A63}"/>
              </a:ext>
            </a:extLst>
          </p:cNvPr>
          <p:cNvSpPr txBox="1"/>
          <p:nvPr/>
        </p:nvSpPr>
        <p:spPr>
          <a:xfrm>
            <a:off x="660400" y="266959"/>
            <a:ext cx="956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Outras Receitas Tributárias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42BA75A-5B40-7C75-35F7-A259510FEB02}"/>
              </a:ext>
            </a:extLst>
          </p:cNvPr>
          <p:cNvSpPr txBox="1"/>
          <p:nvPr/>
        </p:nvSpPr>
        <p:spPr>
          <a:xfrm>
            <a:off x="660400" y="820958"/>
            <a:ext cx="956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5B667B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Até dezembro (2023 x 2024) (Em R$ milhões)</a:t>
            </a:r>
          </a:p>
        </p:txBody>
      </p:sp>
      <p:sp>
        <p:nvSpPr>
          <p:cNvPr id="6" name="Raio 5" descr="-">
            <a:extLst>
              <a:ext uri="{FF2B5EF4-FFF2-40B4-BE49-F238E27FC236}">
                <a16:creationId xmlns:a16="http://schemas.microsoft.com/office/drawing/2014/main" id="{F419098C-2FF4-56DD-FFD6-BA51093255FA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aio 6" descr="-">
            <a:extLst>
              <a:ext uri="{FF2B5EF4-FFF2-40B4-BE49-F238E27FC236}">
                <a16:creationId xmlns:a16="http://schemas.microsoft.com/office/drawing/2014/main" id="{4A0A61E9-789A-0DEE-24DA-467F1183B0FB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aio 7" descr="-">
            <a:extLst>
              <a:ext uri="{FF2B5EF4-FFF2-40B4-BE49-F238E27FC236}">
                <a16:creationId xmlns:a16="http://schemas.microsoft.com/office/drawing/2014/main" id="{83EA7027-7BA5-31DF-343C-0C4602E53B6F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aio 8" descr="-">
            <a:extLst>
              <a:ext uri="{FF2B5EF4-FFF2-40B4-BE49-F238E27FC236}">
                <a16:creationId xmlns:a16="http://schemas.microsoft.com/office/drawing/2014/main" id="{83A68AA7-63C7-B651-B162-451CF9D2BCFD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aio 9" descr="-">
            <a:extLst>
              <a:ext uri="{FF2B5EF4-FFF2-40B4-BE49-F238E27FC236}">
                <a16:creationId xmlns:a16="http://schemas.microsoft.com/office/drawing/2014/main" id="{0D932E1F-EFEC-3D56-EB55-8A2983FE26F0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aio 10" descr="-">
            <a:extLst>
              <a:ext uri="{FF2B5EF4-FFF2-40B4-BE49-F238E27FC236}">
                <a16:creationId xmlns:a16="http://schemas.microsoft.com/office/drawing/2014/main" id="{1528DCA1-3606-48F8-309B-5736C71E94FE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F8FD835-01F9-94BE-B313-B3C2047A57DC}"/>
              </a:ext>
            </a:extLst>
          </p:cNvPr>
          <p:cNvSpPr txBox="1"/>
          <p:nvPr/>
        </p:nvSpPr>
        <p:spPr>
          <a:xfrm>
            <a:off x="660400" y="6581001"/>
            <a:ext cx="3716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/>
              <a:t>Fonte: Tesouro Estadual / SIGEFES – SEFAZ/ES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415" y="1898176"/>
            <a:ext cx="10524555" cy="318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6190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5F5104A2-333D-AD84-238B-6FE201041319}"/>
              </a:ext>
            </a:extLst>
          </p:cNvPr>
          <p:cNvSpPr txBox="1"/>
          <p:nvPr/>
        </p:nvSpPr>
        <p:spPr>
          <a:xfrm>
            <a:off x="660400" y="266959"/>
            <a:ext cx="956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Despesa Total </a:t>
            </a:r>
            <a:r>
              <a:rPr lang="pt-BR" sz="3600" b="1" dirty="0" smtClean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Empenhada </a:t>
            </a:r>
            <a:r>
              <a:rPr lang="pt-BR" sz="3600" b="1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– Todos Poderes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7066757-661A-CF08-A94C-A7E1EB0B8F06}"/>
              </a:ext>
            </a:extLst>
          </p:cNvPr>
          <p:cNvSpPr txBox="1"/>
          <p:nvPr/>
        </p:nvSpPr>
        <p:spPr>
          <a:xfrm>
            <a:off x="660400" y="820958"/>
            <a:ext cx="956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5B667B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2023 x 2024</a:t>
            </a:r>
          </a:p>
        </p:txBody>
      </p:sp>
      <p:sp>
        <p:nvSpPr>
          <p:cNvPr id="2" name="Raio 1" descr="-">
            <a:extLst>
              <a:ext uri="{FF2B5EF4-FFF2-40B4-BE49-F238E27FC236}">
                <a16:creationId xmlns:a16="http://schemas.microsoft.com/office/drawing/2014/main" id="{91002D84-856B-C2E7-8AC2-60226416E840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aio 2" descr="-">
            <a:extLst>
              <a:ext uri="{FF2B5EF4-FFF2-40B4-BE49-F238E27FC236}">
                <a16:creationId xmlns:a16="http://schemas.microsoft.com/office/drawing/2014/main" id="{10B37994-F131-0206-34BD-0C59D1E46105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F8FD835-01F9-94BE-B313-B3C2047A57DC}"/>
              </a:ext>
            </a:extLst>
          </p:cNvPr>
          <p:cNvSpPr txBox="1"/>
          <p:nvPr/>
        </p:nvSpPr>
        <p:spPr>
          <a:xfrm>
            <a:off x="660400" y="6581001"/>
            <a:ext cx="3716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/>
              <a:t>Fonte: Tesouro Estadual / SIGEFES – SEFAZ/ES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094" y="2167128"/>
            <a:ext cx="10405205" cy="297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592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5F5104A2-333D-AD84-238B-6FE201041319}"/>
              </a:ext>
            </a:extLst>
          </p:cNvPr>
          <p:cNvSpPr txBox="1"/>
          <p:nvPr/>
        </p:nvSpPr>
        <p:spPr>
          <a:xfrm>
            <a:off x="768026" y="266959"/>
            <a:ext cx="10771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Resultados Primário, Nominal e Orçamentário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7066757-661A-CF08-A94C-A7E1EB0B8F06}"/>
              </a:ext>
            </a:extLst>
          </p:cNvPr>
          <p:cNvSpPr txBox="1"/>
          <p:nvPr/>
        </p:nvSpPr>
        <p:spPr>
          <a:xfrm>
            <a:off x="768027" y="936875"/>
            <a:ext cx="956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5B667B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Exercício de 2024 (Em R$ milhões)</a:t>
            </a:r>
          </a:p>
        </p:txBody>
      </p:sp>
      <p:sp>
        <p:nvSpPr>
          <p:cNvPr id="2" name="Raio 1" descr="-">
            <a:extLst>
              <a:ext uri="{FF2B5EF4-FFF2-40B4-BE49-F238E27FC236}">
                <a16:creationId xmlns:a16="http://schemas.microsoft.com/office/drawing/2014/main" id="{91002D84-856B-C2E7-8AC2-60226416E840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aio 2" descr="-">
            <a:extLst>
              <a:ext uri="{FF2B5EF4-FFF2-40B4-BE49-F238E27FC236}">
                <a16:creationId xmlns:a16="http://schemas.microsoft.com/office/drawing/2014/main" id="{10B37994-F131-0206-34BD-0C59D1E46105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aio 5" descr="-">
            <a:extLst>
              <a:ext uri="{FF2B5EF4-FFF2-40B4-BE49-F238E27FC236}">
                <a16:creationId xmlns:a16="http://schemas.microsoft.com/office/drawing/2014/main" id="{623F2EB4-431D-4DA9-88E4-E8450F05FA53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aio 8" descr="-">
            <a:extLst>
              <a:ext uri="{FF2B5EF4-FFF2-40B4-BE49-F238E27FC236}">
                <a16:creationId xmlns:a16="http://schemas.microsoft.com/office/drawing/2014/main" id="{1806D72C-7CB1-7EE5-C722-B5E619A0DA87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aio 9" descr="-">
            <a:extLst>
              <a:ext uri="{FF2B5EF4-FFF2-40B4-BE49-F238E27FC236}">
                <a16:creationId xmlns:a16="http://schemas.microsoft.com/office/drawing/2014/main" id="{3255D0CE-72D5-41C6-C338-901195FBAACE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aio 10" descr="-">
            <a:extLst>
              <a:ext uri="{FF2B5EF4-FFF2-40B4-BE49-F238E27FC236}">
                <a16:creationId xmlns:a16="http://schemas.microsoft.com/office/drawing/2014/main" id="{CA9880A2-F3E5-1C83-786B-4D865E880779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F8FD835-01F9-94BE-B313-B3C2047A57DC}"/>
              </a:ext>
            </a:extLst>
          </p:cNvPr>
          <p:cNvSpPr txBox="1"/>
          <p:nvPr/>
        </p:nvSpPr>
        <p:spPr>
          <a:xfrm>
            <a:off x="660400" y="6581001"/>
            <a:ext cx="3716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/>
              <a:t>Fonte: Tesouro Estadual / SIGEFES – SEFAZ/ES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66D2476B-A600-15F4-292A-2796826ED9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6395374"/>
              </p:ext>
            </p:extLst>
          </p:nvPr>
        </p:nvGraphicFramePr>
        <p:xfrm>
          <a:off x="2636874" y="1887279"/>
          <a:ext cx="7201786" cy="4321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387392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CE44F6-EC9C-FBFF-8ED1-22FE3A32C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7AE7557-39F3-8602-4C66-5AF32ABEF767}"/>
              </a:ext>
            </a:extLst>
          </p:cNvPr>
          <p:cNvSpPr txBox="1"/>
          <p:nvPr/>
        </p:nvSpPr>
        <p:spPr>
          <a:xfrm>
            <a:off x="660400" y="266959"/>
            <a:ext cx="956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Dívida Consolidada Líquida</a:t>
            </a:r>
          </a:p>
        </p:txBody>
      </p:sp>
      <p:sp>
        <p:nvSpPr>
          <p:cNvPr id="2" name="Raio 1" descr="-">
            <a:extLst>
              <a:ext uri="{FF2B5EF4-FFF2-40B4-BE49-F238E27FC236}">
                <a16:creationId xmlns:a16="http://schemas.microsoft.com/office/drawing/2014/main" id="{337B1448-0B00-1047-F568-D55301EF3CD3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aio 7" descr="-">
            <a:extLst>
              <a:ext uri="{FF2B5EF4-FFF2-40B4-BE49-F238E27FC236}">
                <a16:creationId xmlns:a16="http://schemas.microsoft.com/office/drawing/2014/main" id="{944D26C8-9516-458B-AECC-23407A371D90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aio 4" descr="-">
            <a:extLst>
              <a:ext uri="{FF2B5EF4-FFF2-40B4-BE49-F238E27FC236}">
                <a16:creationId xmlns:a16="http://schemas.microsoft.com/office/drawing/2014/main" id="{D571B6FF-6E9E-257B-1314-C97B37E84F5F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aio 8" descr="-">
            <a:extLst>
              <a:ext uri="{FF2B5EF4-FFF2-40B4-BE49-F238E27FC236}">
                <a16:creationId xmlns:a16="http://schemas.microsoft.com/office/drawing/2014/main" id="{590BB9CB-549A-B532-9DDC-FC22CB71B96C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aio 9" descr="-">
            <a:extLst>
              <a:ext uri="{FF2B5EF4-FFF2-40B4-BE49-F238E27FC236}">
                <a16:creationId xmlns:a16="http://schemas.microsoft.com/office/drawing/2014/main" id="{D0F5D9E8-55A4-073D-3ACC-04E0471F82D1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aio 10" descr="-">
            <a:extLst>
              <a:ext uri="{FF2B5EF4-FFF2-40B4-BE49-F238E27FC236}">
                <a16:creationId xmlns:a16="http://schemas.microsoft.com/office/drawing/2014/main" id="{BBCEF83A-8F6E-7DF1-BFB1-C608F5292687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256BAD6-509D-8F3F-F54F-A66E0D9C354F}"/>
              </a:ext>
            </a:extLst>
          </p:cNvPr>
          <p:cNvSpPr txBox="1"/>
          <p:nvPr/>
        </p:nvSpPr>
        <p:spPr>
          <a:xfrm>
            <a:off x="660400" y="820958"/>
            <a:ext cx="956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5B667B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2018-2024 (Em R$ milhões)</a:t>
            </a:r>
          </a:p>
        </p:txBody>
      </p:sp>
      <p:sp>
        <p:nvSpPr>
          <p:cNvPr id="6" name="Raio 5" descr="-">
            <a:extLst>
              <a:ext uri="{FF2B5EF4-FFF2-40B4-BE49-F238E27FC236}">
                <a16:creationId xmlns:a16="http://schemas.microsoft.com/office/drawing/2014/main" id="{D9F21905-52C3-78CC-931B-2EA1C5290E79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aio 6" descr="-">
            <a:extLst>
              <a:ext uri="{FF2B5EF4-FFF2-40B4-BE49-F238E27FC236}">
                <a16:creationId xmlns:a16="http://schemas.microsoft.com/office/drawing/2014/main" id="{C7D513F3-2BAD-6017-B2B6-6A51C1AB2815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aio 13" descr="-">
            <a:extLst>
              <a:ext uri="{FF2B5EF4-FFF2-40B4-BE49-F238E27FC236}">
                <a16:creationId xmlns:a16="http://schemas.microsoft.com/office/drawing/2014/main" id="{465F56DC-EFD4-FB59-4519-B5EAF743B2CA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aio 14" descr="-">
            <a:extLst>
              <a:ext uri="{FF2B5EF4-FFF2-40B4-BE49-F238E27FC236}">
                <a16:creationId xmlns:a16="http://schemas.microsoft.com/office/drawing/2014/main" id="{984967DF-0B36-4A6F-CB5C-BE9E18AF2840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9256BAD6-509D-8F3F-F54F-A66E0D9C354F}"/>
              </a:ext>
            </a:extLst>
          </p:cNvPr>
          <p:cNvSpPr txBox="1"/>
          <p:nvPr/>
        </p:nvSpPr>
        <p:spPr>
          <a:xfrm>
            <a:off x="660399" y="1802321"/>
            <a:ext cx="1113110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900" dirty="0">
                <a:solidFill>
                  <a:srgbClr val="5B667B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 DCL de 2024 representou -9,76% da Receita Corrente Líquida, ressaltando que o limite é de 200%.  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8F8FD835-01F9-94BE-B313-B3C2047A57DC}"/>
              </a:ext>
            </a:extLst>
          </p:cNvPr>
          <p:cNvSpPr txBox="1"/>
          <p:nvPr/>
        </p:nvSpPr>
        <p:spPr>
          <a:xfrm>
            <a:off x="660400" y="6576474"/>
            <a:ext cx="3716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/>
              <a:t>Fonte: Tesouro Estadual / SIGEFES – SEFAZ/ES</a:t>
            </a:r>
          </a:p>
        </p:txBody>
      </p:sp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4213555"/>
              </p:ext>
            </p:extLst>
          </p:nvPr>
        </p:nvGraphicFramePr>
        <p:xfrm>
          <a:off x="660399" y="2260631"/>
          <a:ext cx="10774128" cy="4058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402277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CE44F6-EC9C-FBFF-8ED1-22FE3A32C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7AE7557-39F3-8602-4C66-5AF32ABEF767}"/>
              </a:ext>
            </a:extLst>
          </p:cNvPr>
          <p:cNvSpPr txBox="1"/>
          <p:nvPr/>
        </p:nvSpPr>
        <p:spPr>
          <a:xfrm>
            <a:off x="660399" y="266959"/>
            <a:ext cx="11407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Gastos com Pessoal – Poder Executivo</a:t>
            </a:r>
          </a:p>
        </p:txBody>
      </p:sp>
      <p:sp>
        <p:nvSpPr>
          <p:cNvPr id="2" name="Raio 1" descr="-">
            <a:extLst>
              <a:ext uri="{FF2B5EF4-FFF2-40B4-BE49-F238E27FC236}">
                <a16:creationId xmlns:a16="http://schemas.microsoft.com/office/drawing/2014/main" id="{337B1448-0B00-1047-F568-D55301EF3CD3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aio 7" descr="-">
            <a:extLst>
              <a:ext uri="{FF2B5EF4-FFF2-40B4-BE49-F238E27FC236}">
                <a16:creationId xmlns:a16="http://schemas.microsoft.com/office/drawing/2014/main" id="{944D26C8-9516-458B-AECC-23407A371D90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aio 4" descr="-">
            <a:extLst>
              <a:ext uri="{FF2B5EF4-FFF2-40B4-BE49-F238E27FC236}">
                <a16:creationId xmlns:a16="http://schemas.microsoft.com/office/drawing/2014/main" id="{D571B6FF-6E9E-257B-1314-C97B37E84F5F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aio 8" descr="-">
            <a:extLst>
              <a:ext uri="{FF2B5EF4-FFF2-40B4-BE49-F238E27FC236}">
                <a16:creationId xmlns:a16="http://schemas.microsoft.com/office/drawing/2014/main" id="{590BB9CB-549A-B532-9DDC-FC22CB71B96C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aio 9" descr="-">
            <a:extLst>
              <a:ext uri="{FF2B5EF4-FFF2-40B4-BE49-F238E27FC236}">
                <a16:creationId xmlns:a16="http://schemas.microsoft.com/office/drawing/2014/main" id="{D0F5D9E8-55A4-073D-3ACC-04E0471F82D1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aio 10" descr="-">
            <a:extLst>
              <a:ext uri="{FF2B5EF4-FFF2-40B4-BE49-F238E27FC236}">
                <a16:creationId xmlns:a16="http://schemas.microsoft.com/office/drawing/2014/main" id="{BBCEF83A-8F6E-7DF1-BFB1-C608F5292687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256BAD6-509D-8F3F-F54F-A66E0D9C354F}"/>
              </a:ext>
            </a:extLst>
          </p:cNvPr>
          <p:cNvSpPr txBox="1"/>
          <p:nvPr/>
        </p:nvSpPr>
        <p:spPr>
          <a:xfrm>
            <a:off x="660400" y="820958"/>
            <a:ext cx="956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5B667B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2019-2024 - % sobre Receita Corrente Líquida</a:t>
            </a:r>
          </a:p>
        </p:txBody>
      </p:sp>
      <p:sp>
        <p:nvSpPr>
          <p:cNvPr id="6" name="Raio 5" descr="-">
            <a:extLst>
              <a:ext uri="{FF2B5EF4-FFF2-40B4-BE49-F238E27FC236}">
                <a16:creationId xmlns:a16="http://schemas.microsoft.com/office/drawing/2014/main" id="{5C997F14-1DB3-DDAB-BE4B-798B264D6381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aio 6" descr="-">
            <a:extLst>
              <a:ext uri="{FF2B5EF4-FFF2-40B4-BE49-F238E27FC236}">
                <a16:creationId xmlns:a16="http://schemas.microsoft.com/office/drawing/2014/main" id="{DBF53113-E3DD-1CA8-D6F4-108EADF6B9DF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aio 12" descr="-">
            <a:extLst>
              <a:ext uri="{FF2B5EF4-FFF2-40B4-BE49-F238E27FC236}">
                <a16:creationId xmlns:a16="http://schemas.microsoft.com/office/drawing/2014/main" id="{BE74A827-EB51-E709-E69C-956702B424DD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aio 13" descr="-">
            <a:extLst>
              <a:ext uri="{FF2B5EF4-FFF2-40B4-BE49-F238E27FC236}">
                <a16:creationId xmlns:a16="http://schemas.microsoft.com/office/drawing/2014/main" id="{A86471BC-26C4-CACC-FBDF-FA471C4887C6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aio 15" descr="-">
            <a:extLst>
              <a:ext uri="{FF2B5EF4-FFF2-40B4-BE49-F238E27FC236}">
                <a16:creationId xmlns:a16="http://schemas.microsoft.com/office/drawing/2014/main" id="{8296BEFE-DE99-ACE0-9B5D-DDAB394D813E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aio 17" descr="-">
            <a:extLst>
              <a:ext uri="{FF2B5EF4-FFF2-40B4-BE49-F238E27FC236}">
                <a16:creationId xmlns:a16="http://schemas.microsoft.com/office/drawing/2014/main" id="{D240C385-D354-1FFB-A601-CF868372966A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aio 18" descr="-">
            <a:extLst>
              <a:ext uri="{FF2B5EF4-FFF2-40B4-BE49-F238E27FC236}">
                <a16:creationId xmlns:a16="http://schemas.microsoft.com/office/drawing/2014/main" id="{5CD3E793-FA03-9294-F620-61C87D45F960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aio 19" descr="-">
            <a:extLst>
              <a:ext uri="{FF2B5EF4-FFF2-40B4-BE49-F238E27FC236}">
                <a16:creationId xmlns:a16="http://schemas.microsoft.com/office/drawing/2014/main" id="{D1252AAE-0E7B-0B71-C9D2-92F178C21DA2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aio 14" descr="-">
            <a:extLst>
              <a:ext uri="{FF2B5EF4-FFF2-40B4-BE49-F238E27FC236}">
                <a16:creationId xmlns:a16="http://schemas.microsoft.com/office/drawing/2014/main" id="{4EC0B03F-AC1D-B9C5-62FE-6A0D38F3E1AF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aio 22" descr="-">
            <a:extLst>
              <a:ext uri="{FF2B5EF4-FFF2-40B4-BE49-F238E27FC236}">
                <a16:creationId xmlns:a16="http://schemas.microsoft.com/office/drawing/2014/main" id="{8EE4A565-4476-0882-A632-357F75F87213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aio 23" descr="-">
            <a:extLst>
              <a:ext uri="{FF2B5EF4-FFF2-40B4-BE49-F238E27FC236}">
                <a16:creationId xmlns:a16="http://schemas.microsoft.com/office/drawing/2014/main" id="{5D61018A-E9B9-8C63-A1FB-AA3ED130FEF6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aio 24" descr="-">
            <a:extLst>
              <a:ext uri="{FF2B5EF4-FFF2-40B4-BE49-F238E27FC236}">
                <a16:creationId xmlns:a16="http://schemas.microsoft.com/office/drawing/2014/main" id="{AEE5956D-1D25-CA07-FF1E-3F9FBF5AFE86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3" name="Gráfico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0634096"/>
              </p:ext>
            </p:extLst>
          </p:nvPr>
        </p:nvGraphicFramePr>
        <p:xfrm>
          <a:off x="27156" y="1702692"/>
          <a:ext cx="10736607" cy="3711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4" name="CaixaDeTexto 33">
            <a:extLst>
              <a:ext uri="{FF2B5EF4-FFF2-40B4-BE49-F238E27FC236}">
                <a16:creationId xmlns:a16="http://schemas.microsoft.com/office/drawing/2014/main" id="{8F8FD835-01F9-94BE-B313-B3C2047A57DC}"/>
              </a:ext>
            </a:extLst>
          </p:cNvPr>
          <p:cNvSpPr txBox="1"/>
          <p:nvPr/>
        </p:nvSpPr>
        <p:spPr>
          <a:xfrm>
            <a:off x="660400" y="6576474"/>
            <a:ext cx="3716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/>
              <a:t>Fonte: Tesouro Estadual / SIGEFES – SEFAZ/ES</a:t>
            </a:r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0033DDE2-D36B-B0B9-44BD-7DF5BD51E544}"/>
              </a:ext>
            </a:extLst>
          </p:cNvPr>
          <p:cNvCxnSpPr/>
          <p:nvPr/>
        </p:nvCxnSpPr>
        <p:spPr>
          <a:xfrm>
            <a:off x="950842" y="2801656"/>
            <a:ext cx="898221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542CF261-7E09-FE5E-80C2-0C937424F300}"/>
              </a:ext>
            </a:extLst>
          </p:cNvPr>
          <p:cNvCxnSpPr/>
          <p:nvPr/>
        </p:nvCxnSpPr>
        <p:spPr>
          <a:xfrm>
            <a:off x="950842" y="2470298"/>
            <a:ext cx="8982215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FFF15612-BCD3-604B-DFE1-10D3D9BEF4C4}"/>
              </a:ext>
            </a:extLst>
          </p:cNvPr>
          <p:cNvCxnSpPr/>
          <p:nvPr/>
        </p:nvCxnSpPr>
        <p:spPr>
          <a:xfrm>
            <a:off x="950842" y="2101703"/>
            <a:ext cx="898221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2B53EE7B-F782-820C-4531-73B4A78A8911}"/>
              </a:ext>
            </a:extLst>
          </p:cNvPr>
          <p:cNvSpPr txBox="1"/>
          <p:nvPr/>
        </p:nvSpPr>
        <p:spPr>
          <a:xfrm>
            <a:off x="9995934" y="1963203"/>
            <a:ext cx="17862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49% - Limite Máximo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55091CEC-666C-B7BB-76D0-5D573803F956}"/>
              </a:ext>
            </a:extLst>
          </p:cNvPr>
          <p:cNvSpPr txBox="1"/>
          <p:nvPr/>
        </p:nvSpPr>
        <p:spPr>
          <a:xfrm>
            <a:off x="9995934" y="2312480"/>
            <a:ext cx="1944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46,55% - Limite Prudencial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29EFA97B-E03B-5A92-27DC-997347A51429}"/>
              </a:ext>
            </a:extLst>
          </p:cNvPr>
          <p:cNvSpPr txBox="1"/>
          <p:nvPr/>
        </p:nvSpPr>
        <p:spPr>
          <a:xfrm>
            <a:off x="9995933" y="2661757"/>
            <a:ext cx="1944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44,1% - Limite de Alerta</a:t>
            </a:r>
          </a:p>
        </p:txBody>
      </p:sp>
    </p:spTree>
    <p:extLst>
      <p:ext uri="{BB962C8B-B14F-4D97-AF65-F5344CB8AC3E}">
        <p14:creationId xmlns:p14="http://schemas.microsoft.com/office/powerpoint/2010/main" val="910676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CE44F6-EC9C-FBFF-8ED1-22FE3A32C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7AE7557-39F3-8602-4C66-5AF32ABEF767}"/>
              </a:ext>
            </a:extLst>
          </p:cNvPr>
          <p:cNvSpPr txBox="1"/>
          <p:nvPr/>
        </p:nvSpPr>
        <p:spPr>
          <a:xfrm>
            <a:off x="660399" y="266959"/>
            <a:ext cx="11407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Gastos com Pessoal – Poder Executivo</a:t>
            </a:r>
          </a:p>
        </p:txBody>
      </p:sp>
      <p:sp>
        <p:nvSpPr>
          <p:cNvPr id="2" name="Raio 1" descr="-">
            <a:extLst>
              <a:ext uri="{FF2B5EF4-FFF2-40B4-BE49-F238E27FC236}">
                <a16:creationId xmlns:a16="http://schemas.microsoft.com/office/drawing/2014/main" id="{337B1448-0B00-1047-F568-D55301EF3CD3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aio 7" descr="-">
            <a:extLst>
              <a:ext uri="{FF2B5EF4-FFF2-40B4-BE49-F238E27FC236}">
                <a16:creationId xmlns:a16="http://schemas.microsoft.com/office/drawing/2014/main" id="{944D26C8-9516-458B-AECC-23407A371D90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aio 4" descr="-">
            <a:extLst>
              <a:ext uri="{FF2B5EF4-FFF2-40B4-BE49-F238E27FC236}">
                <a16:creationId xmlns:a16="http://schemas.microsoft.com/office/drawing/2014/main" id="{D571B6FF-6E9E-257B-1314-C97B37E84F5F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aio 8" descr="-">
            <a:extLst>
              <a:ext uri="{FF2B5EF4-FFF2-40B4-BE49-F238E27FC236}">
                <a16:creationId xmlns:a16="http://schemas.microsoft.com/office/drawing/2014/main" id="{590BB9CB-549A-B532-9DDC-FC22CB71B96C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aio 9" descr="-">
            <a:extLst>
              <a:ext uri="{FF2B5EF4-FFF2-40B4-BE49-F238E27FC236}">
                <a16:creationId xmlns:a16="http://schemas.microsoft.com/office/drawing/2014/main" id="{D0F5D9E8-55A4-073D-3ACC-04E0471F82D1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aio 10" descr="-">
            <a:extLst>
              <a:ext uri="{FF2B5EF4-FFF2-40B4-BE49-F238E27FC236}">
                <a16:creationId xmlns:a16="http://schemas.microsoft.com/office/drawing/2014/main" id="{BBCEF83A-8F6E-7DF1-BFB1-C608F5292687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256BAD6-509D-8F3F-F54F-A66E0D9C354F}"/>
              </a:ext>
            </a:extLst>
          </p:cNvPr>
          <p:cNvSpPr txBox="1"/>
          <p:nvPr/>
        </p:nvSpPr>
        <p:spPr>
          <a:xfrm>
            <a:off x="660400" y="820958"/>
            <a:ext cx="956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5B667B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2019-2024 – 36,05% sobre Receita Corrente Líquida</a:t>
            </a:r>
          </a:p>
        </p:txBody>
      </p:sp>
      <p:sp>
        <p:nvSpPr>
          <p:cNvPr id="6" name="Raio 5" descr="-">
            <a:extLst>
              <a:ext uri="{FF2B5EF4-FFF2-40B4-BE49-F238E27FC236}">
                <a16:creationId xmlns:a16="http://schemas.microsoft.com/office/drawing/2014/main" id="{5C997F14-1DB3-DDAB-BE4B-798B264D6381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aio 6" descr="-">
            <a:extLst>
              <a:ext uri="{FF2B5EF4-FFF2-40B4-BE49-F238E27FC236}">
                <a16:creationId xmlns:a16="http://schemas.microsoft.com/office/drawing/2014/main" id="{DBF53113-E3DD-1CA8-D6F4-108EADF6B9DF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aio 12" descr="-">
            <a:extLst>
              <a:ext uri="{FF2B5EF4-FFF2-40B4-BE49-F238E27FC236}">
                <a16:creationId xmlns:a16="http://schemas.microsoft.com/office/drawing/2014/main" id="{BE74A827-EB51-E709-E69C-956702B424DD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aio 13" descr="-">
            <a:extLst>
              <a:ext uri="{FF2B5EF4-FFF2-40B4-BE49-F238E27FC236}">
                <a16:creationId xmlns:a16="http://schemas.microsoft.com/office/drawing/2014/main" id="{A86471BC-26C4-CACC-FBDF-FA471C4887C6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aio 15" descr="-">
            <a:extLst>
              <a:ext uri="{FF2B5EF4-FFF2-40B4-BE49-F238E27FC236}">
                <a16:creationId xmlns:a16="http://schemas.microsoft.com/office/drawing/2014/main" id="{8296BEFE-DE99-ACE0-9B5D-DDAB394D813E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aio 17" descr="-">
            <a:extLst>
              <a:ext uri="{FF2B5EF4-FFF2-40B4-BE49-F238E27FC236}">
                <a16:creationId xmlns:a16="http://schemas.microsoft.com/office/drawing/2014/main" id="{D240C385-D354-1FFB-A601-CF868372966A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aio 18" descr="-">
            <a:extLst>
              <a:ext uri="{FF2B5EF4-FFF2-40B4-BE49-F238E27FC236}">
                <a16:creationId xmlns:a16="http://schemas.microsoft.com/office/drawing/2014/main" id="{5CD3E793-FA03-9294-F620-61C87D45F960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aio 19" descr="-">
            <a:extLst>
              <a:ext uri="{FF2B5EF4-FFF2-40B4-BE49-F238E27FC236}">
                <a16:creationId xmlns:a16="http://schemas.microsoft.com/office/drawing/2014/main" id="{D1252AAE-0E7B-0B71-C9D2-92F178C21DA2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aio 14" descr="-">
            <a:extLst>
              <a:ext uri="{FF2B5EF4-FFF2-40B4-BE49-F238E27FC236}">
                <a16:creationId xmlns:a16="http://schemas.microsoft.com/office/drawing/2014/main" id="{4EC0B03F-AC1D-B9C5-62FE-6A0D38F3E1AF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aio 22" descr="-">
            <a:extLst>
              <a:ext uri="{FF2B5EF4-FFF2-40B4-BE49-F238E27FC236}">
                <a16:creationId xmlns:a16="http://schemas.microsoft.com/office/drawing/2014/main" id="{8EE4A565-4476-0882-A632-357F75F87213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aio 23" descr="-">
            <a:extLst>
              <a:ext uri="{FF2B5EF4-FFF2-40B4-BE49-F238E27FC236}">
                <a16:creationId xmlns:a16="http://schemas.microsoft.com/office/drawing/2014/main" id="{5D61018A-E9B9-8C63-A1FB-AA3ED130FEF6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aio 24" descr="-">
            <a:extLst>
              <a:ext uri="{FF2B5EF4-FFF2-40B4-BE49-F238E27FC236}">
                <a16:creationId xmlns:a16="http://schemas.microsoft.com/office/drawing/2014/main" id="{AEE5956D-1D25-CA07-FF1E-3F9FBF5AFE86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8F8FD835-01F9-94BE-B313-B3C2047A57DC}"/>
              </a:ext>
            </a:extLst>
          </p:cNvPr>
          <p:cNvSpPr txBox="1"/>
          <p:nvPr/>
        </p:nvSpPr>
        <p:spPr>
          <a:xfrm>
            <a:off x="660400" y="6603633"/>
            <a:ext cx="3716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/>
              <a:t>Fonte: Tesouro Estadual / SIGEFES – SEFAZ/ES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944" y="1682344"/>
            <a:ext cx="10672635" cy="437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043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5f14110e-1017-4461-97f8-cf7212a652f5"/>
</p:tagLst>
</file>

<file path=ppt/theme/theme1.xml><?xml version="1.0" encoding="utf-8"?>
<a:theme xmlns:a="http://schemas.openxmlformats.org/drawingml/2006/main" name="3_Custom Design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3E6ED"/>
      </a:lt2>
      <a:accent1>
        <a:srgbClr val="00CCFF"/>
      </a:accent1>
      <a:accent2>
        <a:srgbClr val="00B0F0"/>
      </a:accent2>
      <a:accent3>
        <a:srgbClr val="056AFF"/>
      </a:accent3>
      <a:accent4>
        <a:srgbClr val="FFC000"/>
      </a:accent4>
      <a:accent5>
        <a:srgbClr val="03D393"/>
      </a:accent5>
      <a:accent6>
        <a:srgbClr val="E5FAE1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ummy - Food Presentation Template" id="{B806F532-3A0E-4566-A9D6-2118FE2E8D59}" vid="{7964A84F-62B3-4F55-9A0E-1D4B12AF08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113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44546A"/>
    </a:dk2>
    <a:lt2>
      <a:srgbClr val="E3E6ED"/>
    </a:lt2>
    <a:accent1>
      <a:srgbClr val="00CCFF"/>
    </a:accent1>
    <a:accent2>
      <a:srgbClr val="00B0F0"/>
    </a:accent2>
    <a:accent3>
      <a:srgbClr val="056AFF"/>
    </a:accent3>
    <a:accent4>
      <a:srgbClr val="FFC000"/>
    </a:accent4>
    <a:accent5>
      <a:srgbClr val="03D393"/>
    </a:accent5>
    <a:accent6>
      <a:srgbClr val="E5FAE1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44546A"/>
    </a:dk2>
    <a:lt2>
      <a:srgbClr val="E3E6ED"/>
    </a:lt2>
    <a:accent1>
      <a:srgbClr val="00CCFF"/>
    </a:accent1>
    <a:accent2>
      <a:srgbClr val="00B0F0"/>
    </a:accent2>
    <a:accent3>
      <a:srgbClr val="056AFF"/>
    </a:accent3>
    <a:accent4>
      <a:srgbClr val="FFC000"/>
    </a:accent4>
    <a:accent5>
      <a:srgbClr val="03D393"/>
    </a:accent5>
    <a:accent6>
      <a:srgbClr val="E5FAE1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44546A"/>
    </a:dk2>
    <a:lt2>
      <a:srgbClr val="E3E6ED"/>
    </a:lt2>
    <a:accent1>
      <a:srgbClr val="00CCFF"/>
    </a:accent1>
    <a:accent2>
      <a:srgbClr val="00B0F0"/>
    </a:accent2>
    <a:accent3>
      <a:srgbClr val="056AFF"/>
    </a:accent3>
    <a:accent4>
      <a:srgbClr val="FFC000"/>
    </a:accent4>
    <a:accent5>
      <a:srgbClr val="03D393"/>
    </a:accent5>
    <a:accent6>
      <a:srgbClr val="E5FAE1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44546A"/>
    </a:dk2>
    <a:lt2>
      <a:srgbClr val="E3E6ED"/>
    </a:lt2>
    <a:accent1>
      <a:srgbClr val="00CCFF"/>
    </a:accent1>
    <a:accent2>
      <a:srgbClr val="00B0F0"/>
    </a:accent2>
    <a:accent3>
      <a:srgbClr val="056AFF"/>
    </a:accent3>
    <a:accent4>
      <a:srgbClr val="FFC000"/>
    </a:accent4>
    <a:accent5>
      <a:srgbClr val="03D393"/>
    </a:accent5>
    <a:accent6>
      <a:srgbClr val="E5FAE1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44546A"/>
    </a:dk2>
    <a:lt2>
      <a:srgbClr val="E3E6ED"/>
    </a:lt2>
    <a:accent1>
      <a:srgbClr val="00CCFF"/>
    </a:accent1>
    <a:accent2>
      <a:srgbClr val="00B0F0"/>
    </a:accent2>
    <a:accent3>
      <a:srgbClr val="056AFF"/>
    </a:accent3>
    <a:accent4>
      <a:srgbClr val="FFC000"/>
    </a:accent4>
    <a:accent5>
      <a:srgbClr val="03D393"/>
    </a:accent5>
    <a:accent6>
      <a:srgbClr val="E5FAE1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44546A"/>
    </a:dk2>
    <a:lt2>
      <a:srgbClr val="E3E6ED"/>
    </a:lt2>
    <a:accent1>
      <a:srgbClr val="00CCFF"/>
    </a:accent1>
    <a:accent2>
      <a:srgbClr val="00B0F0"/>
    </a:accent2>
    <a:accent3>
      <a:srgbClr val="056AFF"/>
    </a:accent3>
    <a:accent4>
      <a:srgbClr val="FFC000"/>
    </a:accent4>
    <a:accent5>
      <a:srgbClr val="03D393"/>
    </a:accent5>
    <a:accent6>
      <a:srgbClr val="E5FAE1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44546A"/>
    </a:dk2>
    <a:lt2>
      <a:srgbClr val="E3E6ED"/>
    </a:lt2>
    <a:accent1>
      <a:srgbClr val="00CCFF"/>
    </a:accent1>
    <a:accent2>
      <a:srgbClr val="00B0F0"/>
    </a:accent2>
    <a:accent3>
      <a:srgbClr val="056AFF"/>
    </a:accent3>
    <a:accent4>
      <a:srgbClr val="FFC000"/>
    </a:accent4>
    <a:accent5>
      <a:srgbClr val="03D393"/>
    </a:accent5>
    <a:accent6>
      <a:srgbClr val="E5FAE1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44546A"/>
    </a:dk2>
    <a:lt2>
      <a:srgbClr val="E3E6ED"/>
    </a:lt2>
    <a:accent1>
      <a:srgbClr val="00CCFF"/>
    </a:accent1>
    <a:accent2>
      <a:srgbClr val="00B0F0"/>
    </a:accent2>
    <a:accent3>
      <a:srgbClr val="056AFF"/>
    </a:accent3>
    <a:accent4>
      <a:srgbClr val="FFC000"/>
    </a:accent4>
    <a:accent5>
      <a:srgbClr val="03D393"/>
    </a:accent5>
    <a:accent6>
      <a:srgbClr val="E5FAE1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44546A"/>
    </a:dk2>
    <a:lt2>
      <a:srgbClr val="E3E6ED"/>
    </a:lt2>
    <a:accent1>
      <a:srgbClr val="00CCFF"/>
    </a:accent1>
    <a:accent2>
      <a:srgbClr val="00B0F0"/>
    </a:accent2>
    <a:accent3>
      <a:srgbClr val="056AFF"/>
    </a:accent3>
    <a:accent4>
      <a:srgbClr val="FFC000"/>
    </a:accent4>
    <a:accent5>
      <a:srgbClr val="03D393"/>
    </a:accent5>
    <a:accent6>
      <a:srgbClr val="E5FAE1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44546A"/>
    </a:dk2>
    <a:lt2>
      <a:srgbClr val="E3E6ED"/>
    </a:lt2>
    <a:accent1>
      <a:srgbClr val="00CCFF"/>
    </a:accent1>
    <a:accent2>
      <a:srgbClr val="00B0F0"/>
    </a:accent2>
    <a:accent3>
      <a:srgbClr val="056AFF"/>
    </a:accent3>
    <a:accent4>
      <a:srgbClr val="FFC000"/>
    </a:accent4>
    <a:accent5>
      <a:srgbClr val="03D393"/>
    </a:accent5>
    <a:accent6>
      <a:srgbClr val="E5FAE1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44546A"/>
    </a:dk2>
    <a:lt2>
      <a:srgbClr val="E3E6ED"/>
    </a:lt2>
    <a:accent1>
      <a:srgbClr val="00CCFF"/>
    </a:accent1>
    <a:accent2>
      <a:srgbClr val="00B0F0"/>
    </a:accent2>
    <a:accent3>
      <a:srgbClr val="056AFF"/>
    </a:accent3>
    <a:accent4>
      <a:srgbClr val="FFC000"/>
    </a:accent4>
    <a:accent5>
      <a:srgbClr val="03D393"/>
    </a:accent5>
    <a:accent6>
      <a:srgbClr val="E5FAE1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44546A"/>
    </a:dk2>
    <a:lt2>
      <a:srgbClr val="E3E6ED"/>
    </a:lt2>
    <a:accent1>
      <a:srgbClr val="00CCFF"/>
    </a:accent1>
    <a:accent2>
      <a:srgbClr val="00B0F0"/>
    </a:accent2>
    <a:accent3>
      <a:srgbClr val="056AFF"/>
    </a:accent3>
    <a:accent4>
      <a:srgbClr val="FFC000"/>
    </a:accent4>
    <a:accent5>
      <a:srgbClr val="03D393"/>
    </a:accent5>
    <a:accent6>
      <a:srgbClr val="E5FAE1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44546A"/>
    </a:dk2>
    <a:lt2>
      <a:srgbClr val="E3E6ED"/>
    </a:lt2>
    <a:accent1>
      <a:srgbClr val="00CCFF"/>
    </a:accent1>
    <a:accent2>
      <a:srgbClr val="00B0F0"/>
    </a:accent2>
    <a:accent3>
      <a:srgbClr val="056AFF"/>
    </a:accent3>
    <a:accent4>
      <a:srgbClr val="FFC000"/>
    </a:accent4>
    <a:accent5>
      <a:srgbClr val="03D393"/>
    </a:accent5>
    <a:accent6>
      <a:srgbClr val="E5FAE1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44546A"/>
    </a:dk2>
    <a:lt2>
      <a:srgbClr val="E3E6ED"/>
    </a:lt2>
    <a:accent1>
      <a:srgbClr val="00CCFF"/>
    </a:accent1>
    <a:accent2>
      <a:srgbClr val="00B0F0"/>
    </a:accent2>
    <a:accent3>
      <a:srgbClr val="056AFF"/>
    </a:accent3>
    <a:accent4>
      <a:srgbClr val="FFC000"/>
    </a:accent4>
    <a:accent5>
      <a:srgbClr val="03D393"/>
    </a:accent5>
    <a:accent6>
      <a:srgbClr val="E5FAE1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32604</TotalTime>
  <Words>428</Words>
  <Application>Microsoft Office PowerPoint</Application>
  <PresentationFormat>Widescreen</PresentationFormat>
  <Paragraphs>86</Paragraphs>
  <Slides>15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15</vt:i4>
      </vt:variant>
    </vt:vector>
  </HeadingPairs>
  <TitlesOfParts>
    <vt:vector size="21" baseType="lpstr">
      <vt:lpstr>Arial</vt:lpstr>
      <vt:lpstr>Calibri</vt:lpstr>
      <vt:lpstr>Segoe UI</vt:lpstr>
      <vt:lpstr>Segoe UI Black</vt:lpstr>
      <vt:lpstr>3_Custom Design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Alan R. Evangelista dos Santos</dc:creator>
  <cp:lastModifiedBy>Alan Johanson</cp:lastModifiedBy>
  <cp:revision>551</cp:revision>
  <dcterms:created xsi:type="dcterms:W3CDTF">2022-08-04T13:52:35Z</dcterms:created>
  <dcterms:modified xsi:type="dcterms:W3CDTF">2025-03-28T11:03:38Z</dcterms:modified>
</cp:coreProperties>
</file>